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32"/>
  </p:notesMasterIdLst>
  <p:sldIdLst>
    <p:sldId id="288" r:id="rId3"/>
    <p:sldId id="267" r:id="rId4"/>
    <p:sldId id="257" r:id="rId5"/>
    <p:sldId id="272" r:id="rId6"/>
    <p:sldId id="268" r:id="rId7"/>
    <p:sldId id="294" r:id="rId8"/>
    <p:sldId id="301" r:id="rId9"/>
    <p:sldId id="302" r:id="rId10"/>
    <p:sldId id="284" r:id="rId11"/>
    <p:sldId id="299" r:id="rId12"/>
    <p:sldId id="300" r:id="rId13"/>
    <p:sldId id="330" r:id="rId14"/>
    <p:sldId id="331" r:id="rId15"/>
    <p:sldId id="332" r:id="rId16"/>
    <p:sldId id="329" r:id="rId17"/>
    <p:sldId id="275" r:id="rId18"/>
    <p:sldId id="285" r:id="rId19"/>
    <p:sldId id="289" r:id="rId20"/>
    <p:sldId id="290" r:id="rId21"/>
    <p:sldId id="297" r:id="rId22"/>
    <p:sldId id="278" r:id="rId23"/>
    <p:sldId id="282" r:id="rId24"/>
    <p:sldId id="269" r:id="rId25"/>
    <p:sldId id="298" r:id="rId26"/>
    <p:sldId id="283" r:id="rId27"/>
    <p:sldId id="295" r:id="rId28"/>
    <p:sldId id="296" r:id="rId29"/>
    <p:sldId id="265" r:id="rId30"/>
    <p:sldId id="258" r:id="rId3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6ADBD9"/>
    <a:srgbClr val="02BAB1"/>
    <a:srgbClr val="66CCFF"/>
    <a:srgbClr val="DDDDDD"/>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C3F648-1F35-4761-B803-15771ECCBE67}" v="815" dt="2020-06-05T03:35:36.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6357" autoAdjust="0"/>
  </p:normalViewPr>
  <p:slideViewPr>
    <p:cSldViewPr snapToGrid="0">
      <p:cViewPr>
        <p:scale>
          <a:sx n="100" d="100"/>
          <a:sy n="100" d="100"/>
        </p:scale>
        <p:origin x="138" y="22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244"/>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Ferreiros" userId="6cef0fce-2d6f-4287-a9ff-570cf6b5d373" providerId="ADAL" clId="{2FC3F648-1F35-4761-B803-15771ECCBE67}"/>
    <pc:docChg chg="undo redo custSel addSld delSld modSld sldOrd addMainMaster delMainMaster modMainMaster">
      <pc:chgData name="Alan Ferreiros" userId="6cef0fce-2d6f-4287-a9ff-570cf6b5d373" providerId="ADAL" clId="{2FC3F648-1F35-4761-B803-15771ECCBE67}" dt="2020-06-05T03:37:04.241" v="13160" actId="1038"/>
      <pc:docMkLst>
        <pc:docMk/>
      </pc:docMkLst>
      <pc:sldChg chg="addSp modSp mod">
        <pc:chgData name="Alan Ferreiros" userId="6cef0fce-2d6f-4287-a9ff-570cf6b5d373" providerId="ADAL" clId="{2FC3F648-1F35-4761-B803-15771ECCBE67}" dt="2020-06-04T16:03:08.284" v="834"/>
        <pc:sldMkLst>
          <pc:docMk/>
          <pc:sldMk cId="3599752" sldId="257"/>
        </pc:sldMkLst>
        <pc:spChg chg="mod">
          <ac:chgData name="Alan Ferreiros" userId="6cef0fce-2d6f-4287-a9ff-570cf6b5d373" providerId="ADAL" clId="{2FC3F648-1F35-4761-B803-15771ECCBE67}" dt="2020-06-04T14:52:59.847" v="66" actId="6549"/>
          <ac:spMkLst>
            <pc:docMk/>
            <pc:sldMk cId="3599752" sldId="257"/>
            <ac:spMk id="9" creationId="{DFCD4E80-B3C3-4C02-BE52-6A1E40E35098}"/>
          </ac:spMkLst>
        </pc:spChg>
        <pc:picChg chg="add mod">
          <ac:chgData name="Alan Ferreiros" userId="6cef0fce-2d6f-4287-a9ff-570cf6b5d373" providerId="ADAL" clId="{2FC3F648-1F35-4761-B803-15771ECCBE67}" dt="2020-06-04T16:03:08.284" v="834"/>
          <ac:picMkLst>
            <pc:docMk/>
            <pc:sldMk cId="3599752" sldId="257"/>
            <ac:picMk id="31" creationId="{6124A517-077E-46D7-ACB5-598DCF51AD08}"/>
          </ac:picMkLst>
        </pc:picChg>
      </pc:sldChg>
      <pc:sldChg chg="modSp mod">
        <pc:chgData name="Alan Ferreiros" userId="6cef0fce-2d6f-4287-a9ff-570cf6b5d373" providerId="ADAL" clId="{2FC3F648-1F35-4761-B803-15771ECCBE67}" dt="2020-06-04T14:53:02.208" v="68" actId="6549"/>
        <pc:sldMkLst>
          <pc:docMk/>
          <pc:sldMk cId="0" sldId="267"/>
        </pc:sldMkLst>
        <pc:spChg chg="mod">
          <ac:chgData name="Alan Ferreiros" userId="6cef0fce-2d6f-4287-a9ff-570cf6b5d373" providerId="ADAL" clId="{2FC3F648-1F35-4761-B803-15771ECCBE67}" dt="2020-06-04T14:38:29.693" v="32" actId="108"/>
          <ac:spMkLst>
            <pc:docMk/>
            <pc:sldMk cId="0" sldId="267"/>
            <ac:spMk id="20" creationId="{E295E716-2175-4DFD-8229-453249015B86}"/>
          </ac:spMkLst>
        </pc:spChg>
        <pc:spChg chg="mod">
          <ac:chgData name="Alan Ferreiros" userId="6cef0fce-2d6f-4287-a9ff-570cf6b5d373" providerId="ADAL" clId="{2FC3F648-1F35-4761-B803-15771ECCBE67}" dt="2020-06-04T14:53:02.208" v="68" actId="6549"/>
          <ac:spMkLst>
            <pc:docMk/>
            <pc:sldMk cId="0" sldId="267"/>
            <ac:spMk id="64" creationId="{00000000-0000-0000-0000-000000000000}"/>
          </ac:spMkLst>
        </pc:spChg>
        <pc:picChg chg="mod">
          <ac:chgData name="Alan Ferreiros" userId="6cef0fce-2d6f-4287-a9ff-570cf6b5d373" providerId="ADAL" clId="{2FC3F648-1F35-4761-B803-15771ECCBE67}" dt="2020-06-04T14:33:11.934" v="1" actId="1076"/>
          <ac:picMkLst>
            <pc:docMk/>
            <pc:sldMk cId="0" sldId="267"/>
            <ac:picMk id="25" creationId="{9D548036-247A-46AE-9395-FBB4562CA032}"/>
          </ac:picMkLst>
        </pc:picChg>
      </pc:sldChg>
      <pc:sldChg chg="addSp delSp modSp mod">
        <pc:chgData name="Alan Ferreiros" userId="6cef0fce-2d6f-4287-a9ff-570cf6b5d373" providerId="ADAL" clId="{2FC3F648-1F35-4761-B803-15771ECCBE67}" dt="2020-06-05T03:22:50.987" v="13071" actId="20577"/>
        <pc:sldMkLst>
          <pc:docMk/>
          <pc:sldMk cId="2296442677" sldId="268"/>
        </pc:sldMkLst>
        <pc:spChg chg="add del mod">
          <ac:chgData name="Alan Ferreiros" userId="6cef0fce-2d6f-4287-a9ff-570cf6b5d373" providerId="ADAL" clId="{2FC3F648-1F35-4761-B803-15771ECCBE67}" dt="2020-06-04T16:21:43.171" v="1520" actId="11529"/>
          <ac:spMkLst>
            <pc:docMk/>
            <pc:sldMk cId="2296442677" sldId="268"/>
            <ac:spMk id="4" creationId="{D4B768C3-5337-4D0C-8B2A-5FC7785B99DE}"/>
          </ac:spMkLst>
        </pc:spChg>
        <pc:spChg chg="add del mod">
          <ac:chgData name="Alan Ferreiros" userId="6cef0fce-2d6f-4287-a9ff-570cf6b5d373" providerId="ADAL" clId="{2FC3F648-1F35-4761-B803-15771ECCBE67}" dt="2020-06-04T16:23:54.226" v="1548" actId="478"/>
          <ac:spMkLst>
            <pc:docMk/>
            <pc:sldMk cId="2296442677" sldId="268"/>
            <ac:spMk id="5" creationId="{20D1BCA1-8D22-4BFC-AB84-F0C8EDF4C3C4}"/>
          </ac:spMkLst>
        </pc:spChg>
        <pc:spChg chg="add del mod topLvl">
          <ac:chgData name="Alan Ferreiros" userId="6cef0fce-2d6f-4287-a9ff-570cf6b5d373" providerId="ADAL" clId="{2FC3F648-1F35-4761-B803-15771ECCBE67}" dt="2020-06-04T17:26:24.792" v="1975" actId="478"/>
          <ac:spMkLst>
            <pc:docMk/>
            <pc:sldMk cId="2296442677" sldId="268"/>
            <ac:spMk id="6" creationId="{4C5C4B65-5631-41B3-AC86-E0AF45034F87}"/>
          </ac:spMkLst>
        </pc:spChg>
        <pc:spChg chg="mod">
          <ac:chgData name="Alan Ferreiros" userId="6cef0fce-2d6f-4287-a9ff-570cf6b5d373" providerId="ADAL" clId="{2FC3F648-1F35-4761-B803-15771ECCBE67}" dt="2020-06-04T16:36:46.527" v="1771" actId="790"/>
          <ac:spMkLst>
            <pc:docMk/>
            <pc:sldMk cId="2296442677" sldId="268"/>
            <ac:spMk id="12" creationId="{17BD6BCE-F462-485D-9D0B-776FE951363B}"/>
          </ac:spMkLst>
        </pc:spChg>
        <pc:spChg chg="del">
          <ac:chgData name="Alan Ferreiros" userId="6cef0fce-2d6f-4287-a9ff-570cf6b5d373" providerId="ADAL" clId="{2FC3F648-1F35-4761-B803-15771ECCBE67}" dt="2020-06-04T15:56:34.293" v="829" actId="478"/>
          <ac:spMkLst>
            <pc:docMk/>
            <pc:sldMk cId="2296442677" sldId="268"/>
            <ac:spMk id="13" creationId="{6C8180E5-70F3-499A-B9DE-39C70BEF0DF8}"/>
          </ac:spMkLst>
        </pc:spChg>
        <pc:spChg chg="add del mod">
          <ac:chgData name="Alan Ferreiros" userId="6cef0fce-2d6f-4287-a9ff-570cf6b5d373" providerId="ADAL" clId="{2FC3F648-1F35-4761-B803-15771ECCBE67}" dt="2020-06-04T16:07:24.478" v="1152" actId="21"/>
          <ac:spMkLst>
            <pc:docMk/>
            <pc:sldMk cId="2296442677" sldId="268"/>
            <ac:spMk id="15" creationId="{BCF62765-F136-48F4-A9B0-70A49C1A0248}"/>
          </ac:spMkLst>
        </pc:spChg>
        <pc:spChg chg="del">
          <ac:chgData name="Alan Ferreiros" userId="6cef0fce-2d6f-4287-a9ff-570cf6b5d373" providerId="ADAL" clId="{2FC3F648-1F35-4761-B803-15771ECCBE67}" dt="2020-06-04T16:07:26.779" v="1153" actId="478"/>
          <ac:spMkLst>
            <pc:docMk/>
            <pc:sldMk cId="2296442677" sldId="268"/>
            <ac:spMk id="16" creationId="{4928103C-AFF7-4D07-8D73-5DFDC5F7CAE9}"/>
          </ac:spMkLst>
        </pc:spChg>
        <pc:spChg chg="del">
          <ac:chgData name="Alan Ferreiros" userId="6cef0fce-2d6f-4287-a9ff-570cf6b5d373" providerId="ADAL" clId="{2FC3F648-1F35-4761-B803-15771ECCBE67}" dt="2020-06-04T16:10:40.324" v="1500" actId="478"/>
          <ac:spMkLst>
            <pc:docMk/>
            <pc:sldMk cId="2296442677" sldId="268"/>
            <ac:spMk id="17" creationId="{7C2E3FC2-CFA7-4E8E-8E4F-387A70479F66}"/>
          </ac:spMkLst>
        </pc:spChg>
        <pc:spChg chg="add mod">
          <ac:chgData name="Alan Ferreiros" userId="6cef0fce-2d6f-4287-a9ff-570cf6b5d373" providerId="ADAL" clId="{2FC3F648-1F35-4761-B803-15771ECCBE67}" dt="2020-06-05T03:22:50.987" v="13071" actId="20577"/>
          <ac:spMkLst>
            <pc:docMk/>
            <pc:sldMk cId="2296442677" sldId="268"/>
            <ac:spMk id="18" creationId="{7EC257A6-E88D-4660-B003-D600104E7606}"/>
          </ac:spMkLst>
        </pc:spChg>
        <pc:spChg chg="mod">
          <ac:chgData name="Alan Ferreiros" userId="6cef0fce-2d6f-4287-a9ff-570cf6b5d373" providerId="ADAL" clId="{2FC3F648-1F35-4761-B803-15771ECCBE67}" dt="2020-06-04T16:36:46.527" v="1771" actId="790"/>
          <ac:spMkLst>
            <pc:docMk/>
            <pc:sldMk cId="2296442677" sldId="268"/>
            <ac:spMk id="22" creationId="{324E0CE1-943E-4588-9409-DC85D4F20EE4}"/>
          </ac:spMkLst>
        </pc:spChg>
        <pc:spChg chg="mod">
          <ac:chgData name="Alan Ferreiros" userId="6cef0fce-2d6f-4287-a9ff-570cf6b5d373" providerId="ADAL" clId="{2FC3F648-1F35-4761-B803-15771ECCBE67}" dt="2020-06-04T16:36:46.527" v="1771" actId="790"/>
          <ac:spMkLst>
            <pc:docMk/>
            <pc:sldMk cId="2296442677" sldId="268"/>
            <ac:spMk id="23" creationId="{4AD239BA-824E-43B9-8187-7854EE9708F6}"/>
          </ac:spMkLst>
        </pc:spChg>
        <pc:spChg chg="add mod ord topLvl">
          <ac:chgData name="Alan Ferreiros" userId="6cef0fce-2d6f-4287-a9ff-570cf6b5d373" providerId="ADAL" clId="{2FC3F648-1F35-4761-B803-15771ECCBE67}" dt="2020-06-04T17:33:59.374" v="2287" actId="164"/>
          <ac:spMkLst>
            <pc:docMk/>
            <pc:sldMk cId="2296442677" sldId="268"/>
            <ac:spMk id="28" creationId="{8EE89F8D-8576-4A6E-8F7A-0CC2D2FBF2C6}"/>
          </ac:spMkLst>
        </pc:spChg>
        <pc:spChg chg="add del">
          <ac:chgData name="Alan Ferreiros" userId="6cef0fce-2d6f-4287-a9ff-570cf6b5d373" providerId="ADAL" clId="{2FC3F648-1F35-4761-B803-15771ECCBE67}" dt="2020-06-04T16:43:50.042" v="1857" actId="478"/>
          <ac:spMkLst>
            <pc:docMk/>
            <pc:sldMk cId="2296442677" sldId="268"/>
            <ac:spMk id="29" creationId="{DB77F63B-E6FE-442C-97D0-024F8DF7419F}"/>
          </ac:spMkLst>
        </pc:spChg>
        <pc:spChg chg="add del mod ord">
          <ac:chgData name="Alan Ferreiros" userId="6cef0fce-2d6f-4287-a9ff-570cf6b5d373" providerId="ADAL" clId="{2FC3F648-1F35-4761-B803-15771ECCBE67}" dt="2020-06-04T17:19:59.864" v="1938" actId="11529"/>
          <ac:spMkLst>
            <pc:docMk/>
            <pc:sldMk cId="2296442677" sldId="268"/>
            <ac:spMk id="11265" creationId="{F2133E47-347A-4087-BDE3-958C172F0C37}"/>
          </ac:spMkLst>
        </pc:spChg>
        <pc:spChg chg="add del mod">
          <ac:chgData name="Alan Ferreiros" userId="6cef0fce-2d6f-4287-a9ff-570cf6b5d373" providerId="ADAL" clId="{2FC3F648-1F35-4761-B803-15771ECCBE67}" dt="2020-06-04T17:28:22.440" v="2013" actId="11529"/>
          <ac:spMkLst>
            <pc:docMk/>
            <pc:sldMk cId="2296442677" sldId="268"/>
            <ac:spMk id="11269" creationId="{82F12142-17C3-461C-8B1F-181EA7D96A51}"/>
          </ac:spMkLst>
        </pc:spChg>
        <pc:spChg chg="add mod">
          <ac:chgData name="Alan Ferreiros" userId="6cef0fce-2d6f-4287-a9ff-570cf6b5d373" providerId="ADAL" clId="{2FC3F648-1F35-4761-B803-15771ECCBE67}" dt="2020-06-04T19:20:31.037" v="3549" actId="114"/>
          <ac:spMkLst>
            <pc:docMk/>
            <pc:sldMk cId="2296442677" sldId="268"/>
            <ac:spMk id="11272" creationId="{DBDC0F01-747D-43D8-B7FE-82115601750B}"/>
          </ac:spMkLst>
        </pc:spChg>
        <pc:grpChg chg="del mod">
          <ac:chgData name="Alan Ferreiros" userId="6cef0fce-2d6f-4287-a9ff-570cf6b5d373" providerId="ADAL" clId="{2FC3F648-1F35-4761-B803-15771ECCBE67}" dt="2020-06-04T16:06:59.580" v="1142" actId="478"/>
          <ac:grpSpMkLst>
            <pc:docMk/>
            <pc:sldMk cId="2296442677" sldId="268"/>
            <ac:grpSpMk id="19" creationId="{8B837F93-C462-408E-8643-F14573DC8CE7}"/>
          </ac:grpSpMkLst>
        </pc:grpChg>
        <pc:grpChg chg="add del mod">
          <ac:chgData name="Alan Ferreiros" userId="6cef0fce-2d6f-4287-a9ff-570cf6b5d373" providerId="ADAL" clId="{2FC3F648-1F35-4761-B803-15771ECCBE67}" dt="2020-06-04T17:25:45.214" v="1968" actId="165"/>
          <ac:grpSpMkLst>
            <pc:docMk/>
            <pc:sldMk cId="2296442677" sldId="268"/>
            <ac:grpSpMk id="31" creationId="{D315FF57-A56B-42A1-9D88-380F23912F28}"/>
          </ac:grpSpMkLst>
        </pc:grpChg>
        <pc:grpChg chg="add mod">
          <ac:chgData name="Alan Ferreiros" userId="6cef0fce-2d6f-4287-a9ff-570cf6b5d373" providerId="ADAL" clId="{2FC3F648-1F35-4761-B803-15771ECCBE67}" dt="2020-06-04T17:33:54.387" v="2286" actId="164"/>
          <ac:grpSpMkLst>
            <pc:docMk/>
            <pc:sldMk cId="2296442677" sldId="268"/>
            <ac:grpSpMk id="11270" creationId="{297C2810-51B7-416E-8723-D1A31DF6F476}"/>
          </ac:grpSpMkLst>
        </pc:grpChg>
        <pc:grpChg chg="add mod">
          <ac:chgData name="Alan Ferreiros" userId="6cef0fce-2d6f-4287-a9ff-570cf6b5d373" providerId="ADAL" clId="{2FC3F648-1F35-4761-B803-15771ECCBE67}" dt="2020-06-04T17:33:59.374" v="2287" actId="164"/>
          <ac:grpSpMkLst>
            <pc:docMk/>
            <pc:sldMk cId="2296442677" sldId="268"/>
            <ac:grpSpMk id="11271" creationId="{9EAA6CA9-1D65-4FC2-A5F9-508FCFB57115}"/>
          </ac:grpSpMkLst>
        </pc:grpChg>
        <pc:graphicFrameChg chg="add mod modGraphic">
          <ac:chgData name="Alan Ferreiros" userId="6cef0fce-2d6f-4287-a9ff-570cf6b5d373" providerId="ADAL" clId="{2FC3F648-1F35-4761-B803-15771ECCBE67}" dt="2020-06-04T17:28:42.837" v="2014" actId="1076"/>
          <ac:graphicFrameMkLst>
            <pc:docMk/>
            <pc:sldMk cId="2296442677" sldId="268"/>
            <ac:graphicFrameMk id="7" creationId="{3AE7E88C-5868-4E0D-AE1C-F540C93AF022}"/>
          </ac:graphicFrameMkLst>
        </pc:graphicFrameChg>
        <pc:picChg chg="add del mod">
          <ac:chgData name="Alan Ferreiros" userId="6cef0fce-2d6f-4287-a9ff-570cf6b5d373" providerId="ADAL" clId="{2FC3F648-1F35-4761-B803-15771ECCBE67}" dt="2020-06-04T16:19:12.562" v="1504" actId="478"/>
          <ac:picMkLst>
            <pc:docMk/>
            <pc:sldMk cId="2296442677" sldId="268"/>
            <ac:picMk id="2" creationId="{86740FFE-3BEE-4E68-BEB2-BADA647A03F6}"/>
          </ac:picMkLst>
        </pc:picChg>
        <pc:picChg chg="add del mod">
          <ac:chgData name="Alan Ferreiros" userId="6cef0fce-2d6f-4287-a9ff-570cf6b5d373" providerId="ADAL" clId="{2FC3F648-1F35-4761-B803-15771ECCBE67}" dt="2020-06-04T17:14:32.809" v="1864" actId="478"/>
          <ac:picMkLst>
            <pc:docMk/>
            <pc:sldMk cId="2296442677" sldId="268"/>
            <ac:picMk id="3" creationId="{34458A8B-ABA4-457E-9987-15D26D410BB0}"/>
          </ac:picMkLst>
        </pc:picChg>
        <pc:picChg chg="add mod topLvl">
          <ac:chgData name="Alan Ferreiros" userId="6cef0fce-2d6f-4287-a9ff-570cf6b5d373" providerId="ADAL" clId="{2FC3F648-1F35-4761-B803-15771ECCBE67}" dt="2020-06-04T17:33:59.374" v="2287" actId="164"/>
          <ac:picMkLst>
            <pc:docMk/>
            <pc:sldMk cId="2296442677" sldId="268"/>
            <ac:picMk id="8" creationId="{D8C95A99-6272-4A5A-B0E4-C01D8623A7DF}"/>
          </ac:picMkLst>
        </pc:picChg>
        <pc:picChg chg="add del mod topLvl modCrop">
          <ac:chgData name="Alan Ferreiros" userId="6cef0fce-2d6f-4287-a9ff-570cf6b5d373" providerId="ADAL" clId="{2FC3F648-1F35-4761-B803-15771ECCBE67}" dt="2020-06-04T17:26:22.920" v="1974" actId="478"/>
          <ac:picMkLst>
            <pc:docMk/>
            <pc:sldMk cId="2296442677" sldId="268"/>
            <ac:picMk id="24" creationId="{33061BD5-D429-4B4F-B336-9BF5A04A1A22}"/>
          </ac:picMkLst>
        </pc:picChg>
        <pc:picChg chg="add del mod ord modCrop">
          <ac:chgData name="Alan Ferreiros" userId="6cef0fce-2d6f-4287-a9ff-570cf6b5d373" providerId="ADAL" clId="{2FC3F648-1F35-4761-B803-15771ECCBE67}" dt="2020-06-04T17:20:53.384" v="1940" actId="478"/>
          <ac:picMkLst>
            <pc:docMk/>
            <pc:sldMk cId="2296442677" sldId="268"/>
            <ac:picMk id="30" creationId="{9FA29ACD-279C-4CB3-BFE2-E0436D832074}"/>
          </ac:picMkLst>
        </pc:picChg>
        <pc:picChg chg="add mod">
          <ac:chgData name="Alan Ferreiros" userId="6cef0fce-2d6f-4287-a9ff-570cf6b5d373" providerId="ADAL" clId="{2FC3F648-1F35-4761-B803-15771ECCBE67}" dt="2020-06-04T17:33:59.374" v="2287" actId="164"/>
          <ac:picMkLst>
            <pc:docMk/>
            <pc:sldMk cId="2296442677" sldId="268"/>
            <ac:picMk id="11264" creationId="{E475FE97-61A8-484D-BAED-ED9F362D0113}"/>
          </ac:picMkLst>
        </pc:picChg>
        <pc:picChg chg="del mod">
          <ac:chgData name="Alan Ferreiros" userId="6cef0fce-2d6f-4287-a9ff-570cf6b5d373" providerId="ADAL" clId="{2FC3F648-1F35-4761-B803-15771ECCBE67}" dt="2020-06-04T16:16:23.484" v="1502" actId="478"/>
          <ac:picMkLst>
            <pc:docMk/>
            <pc:sldMk cId="2296442677" sldId="268"/>
            <ac:picMk id="11266" creationId="{7329F56A-C9D1-4D09-9966-22A7311CE0AC}"/>
          </ac:picMkLst>
        </pc:picChg>
        <pc:picChg chg="add mod ord">
          <ac:chgData name="Alan Ferreiros" userId="6cef0fce-2d6f-4287-a9ff-570cf6b5d373" providerId="ADAL" clId="{2FC3F648-1F35-4761-B803-15771ECCBE67}" dt="2020-06-04T17:33:59.374" v="2287" actId="164"/>
          <ac:picMkLst>
            <pc:docMk/>
            <pc:sldMk cId="2296442677" sldId="268"/>
            <ac:picMk id="11267" creationId="{12EC9936-ACDB-4504-AD72-897CC33DE7DD}"/>
          </ac:picMkLst>
        </pc:picChg>
        <pc:picChg chg="add mod">
          <ac:chgData name="Alan Ferreiros" userId="6cef0fce-2d6f-4287-a9ff-570cf6b5d373" providerId="ADAL" clId="{2FC3F648-1F35-4761-B803-15771ECCBE67}" dt="2020-06-04T17:33:59.374" v="2287" actId="164"/>
          <ac:picMkLst>
            <pc:docMk/>
            <pc:sldMk cId="2296442677" sldId="268"/>
            <ac:picMk id="11268" creationId="{ACBDCA92-0D4F-4983-9335-93AA0FA8ADB3}"/>
          </ac:picMkLst>
        </pc:picChg>
        <pc:cxnChg chg="add del mod">
          <ac:chgData name="Alan Ferreiros" userId="6cef0fce-2d6f-4287-a9ff-570cf6b5d373" providerId="ADAL" clId="{2FC3F648-1F35-4761-B803-15771ECCBE67}" dt="2020-06-04T16:41:03.698" v="1799" actId="478"/>
          <ac:cxnSpMkLst>
            <pc:docMk/>
            <pc:sldMk cId="2296442677" sldId="268"/>
            <ac:cxnSpMk id="10" creationId="{BB62D080-D6BF-4EA3-9929-F920C63F71A5}"/>
          </ac:cxnSpMkLst>
        </pc:cxnChg>
        <pc:cxnChg chg="add del mod">
          <ac:chgData name="Alan Ferreiros" userId="6cef0fce-2d6f-4287-a9ff-570cf6b5d373" providerId="ADAL" clId="{2FC3F648-1F35-4761-B803-15771ECCBE67}" dt="2020-06-04T16:41:05.874" v="1800" actId="478"/>
          <ac:cxnSpMkLst>
            <pc:docMk/>
            <pc:sldMk cId="2296442677" sldId="268"/>
            <ac:cxnSpMk id="26" creationId="{9E037307-1FF1-441A-8EFE-48C4171FD2C8}"/>
          </ac:cxnSpMkLst>
        </pc:cxnChg>
      </pc:sldChg>
      <pc:sldChg chg="addSp delSp modSp mod">
        <pc:chgData name="Alan Ferreiros" userId="6cef0fce-2d6f-4287-a9ff-570cf6b5d373" providerId="ADAL" clId="{2FC3F648-1F35-4761-B803-15771ECCBE67}" dt="2020-06-04T20:11:49.427" v="5528" actId="20577"/>
        <pc:sldMkLst>
          <pc:docMk/>
          <pc:sldMk cId="529216869" sldId="272"/>
        </pc:sldMkLst>
        <pc:spChg chg="mod">
          <ac:chgData name="Alan Ferreiros" userId="6cef0fce-2d6f-4287-a9ff-570cf6b5d373" providerId="ADAL" clId="{2FC3F648-1F35-4761-B803-15771ECCBE67}" dt="2020-06-04T20:11:49.427" v="5528" actId="20577"/>
          <ac:spMkLst>
            <pc:docMk/>
            <pc:sldMk cId="529216869" sldId="272"/>
            <ac:spMk id="3" creationId="{ED072FB0-079E-451B-A8DE-04ADFF128F4D}"/>
          </ac:spMkLst>
        </pc:spChg>
        <pc:spChg chg="del">
          <ac:chgData name="Alan Ferreiros" userId="6cef0fce-2d6f-4287-a9ff-570cf6b5d373" providerId="ADAL" clId="{2FC3F648-1F35-4761-B803-15771ECCBE67}" dt="2020-06-04T15:54:36.388" v="820" actId="478"/>
          <ac:spMkLst>
            <pc:docMk/>
            <pc:sldMk cId="529216869" sldId="272"/>
            <ac:spMk id="14" creationId="{F51A3315-E9B8-49A0-AA36-87D86DBFDE18}"/>
          </ac:spMkLst>
        </pc:spChg>
        <pc:spChg chg="mod">
          <ac:chgData name="Alan Ferreiros" userId="6cef0fce-2d6f-4287-a9ff-570cf6b5d373" providerId="ADAL" clId="{2FC3F648-1F35-4761-B803-15771ECCBE67}" dt="2020-06-04T15:49:30.956" v="798" actId="20577"/>
          <ac:spMkLst>
            <pc:docMk/>
            <pc:sldMk cId="529216869" sldId="272"/>
            <ac:spMk id="16" creationId="{FE5B923B-7615-4D2B-8B10-CCD77CD5B3B9}"/>
          </ac:spMkLst>
        </pc:spChg>
        <pc:spChg chg="del">
          <ac:chgData name="Alan Ferreiros" userId="6cef0fce-2d6f-4287-a9ff-570cf6b5d373" providerId="ADAL" clId="{2FC3F648-1F35-4761-B803-15771ECCBE67}" dt="2020-06-04T15:53:13.734" v="811" actId="478"/>
          <ac:spMkLst>
            <pc:docMk/>
            <pc:sldMk cId="529216869" sldId="272"/>
            <ac:spMk id="17" creationId="{E7608045-A8D1-44D8-9177-8B5DDC17C401}"/>
          </ac:spMkLst>
        </pc:spChg>
        <pc:spChg chg="mod">
          <ac:chgData name="Alan Ferreiros" userId="6cef0fce-2d6f-4287-a9ff-570cf6b5d373" providerId="ADAL" clId="{2FC3F648-1F35-4761-B803-15771ECCBE67}" dt="2020-06-04T15:06:48.239" v="685" actId="20577"/>
          <ac:spMkLst>
            <pc:docMk/>
            <pc:sldMk cId="529216869" sldId="272"/>
            <ac:spMk id="33" creationId="{0FD99386-E63C-4C99-80A4-BB4B8C72028D}"/>
          </ac:spMkLst>
        </pc:spChg>
        <pc:spChg chg="mod topLvl">
          <ac:chgData name="Alan Ferreiros" userId="6cef0fce-2d6f-4287-a9ff-570cf6b5d373" providerId="ADAL" clId="{2FC3F648-1F35-4761-B803-15771ECCBE67}" dt="2020-06-04T17:31:46.170" v="2275" actId="207"/>
          <ac:spMkLst>
            <pc:docMk/>
            <pc:sldMk cId="529216869" sldId="272"/>
            <ac:spMk id="38" creationId="{D902E99D-1B43-474C-AC5E-3E8665E2FA1E}"/>
          </ac:spMkLst>
        </pc:spChg>
        <pc:grpChg chg="add del mod">
          <ac:chgData name="Alan Ferreiros" userId="6cef0fce-2d6f-4287-a9ff-570cf6b5d373" providerId="ADAL" clId="{2FC3F648-1F35-4761-B803-15771ECCBE67}" dt="2020-06-04T17:31:02.490" v="2045" actId="165"/>
          <ac:grpSpMkLst>
            <pc:docMk/>
            <pc:sldMk cId="529216869" sldId="272"/>
            <ac:grpSpMk id="37" creationId="{D0344037-3C7F-4A99-ACBD-4633CC85829D}"/>
          </ac:grpSpMkLst>
        </pc:grpChg>
        <pc:picChg chg="add del mod modCrop">
          <ac:chgData name="Alan Ferreiros" userId="6cef0fce-2d6f-4287-a9ff-570cf6b5d373" providerId="ADAL" clId="{2FC3F648-1F35-4761-B803-15771ECCBE67}" dt="2020-06-04T16:03:03.671" v="833" actId="21"/>
          <ac:picMkLst>
            <pc:docMk/>
            <pc:sldMk cId="529216869" sldId="272"/>
            <ac:picMk id="4" creationId="{985378B3-DD6B-473A-B78D-B0AFE54BF843}"/>
          </ac:picMkLst>
        </pc:picChg>
        <pc:picChg chg="add mod">
          <ac:chgData name="Alan Ferreiros" userId="6cef0fce-2d6f-4287-a9ff-570cf6b5d373" providerId="ADAL" clId="{2FC3F648-1F35-4761-B803-15771ECCBE67}" dt="2020-06-04T16:03:19.912" v="836" actId="14100"/>
          <ac:picMkLst>
            <pc:docMk/>
            <pc:sldMk cId="529216869" sldId="272"/>
            <ac:picMk id="6" creationId="{F0A74A67-F143-4D92-AFEB-786C8201B6ED}"/>
          </ac:picMkLst>
        </pc:picChg>
        <pc:picChg chg="mod topLvl">
          <ac:chgData name="Alan Ferreiros" userId="6cef0fce-2d6f-4287-a9ff-570cf6b5d373" providerId="ADAL" clId="{2FC3F648-1F35-4761-B803-15771ECCBE67}" dt="2020-06-04T17:31:02.490" v="2045" actId="165"/>
          <ac:picMkLst>
            <pc:docMk/>
            <pc:sldMk cId="529216869" sldId="272"/>
            <ac:picMk id="39" creationId="{8B9985CB-6CA9-436F-94A6-2475F49B55AD}"/>
          </ac:picMkLst>
        </pc:picChg>
        <pc:picChg chg="del mod">
          <ac:chgData name="Alan Ferreiros" userId="6cef0fce-2d6f-4287-a9ff-570cf6b5d373" providerId="ADAL" clId="{2FC3F648-1F35-4761-B803-15771ECCBE67}" dt="2020-06-04T15:52:48.669" v="807" actId="478"/>
          <ac:picMkLst>
            <pc:docMk/>
            <pc:sldMk cId="529216869" sldId="272"/>
            <ac:picMk id="1030" creationId="{BE07A035-5C75-4793-B8E3-23775B11092C}"/>
          </ac:picMkLst>
        </pc:picChg>
      </pc:sldChg>
      <pc:sldChg chg="addSp delSp modSp mod ord">
        <pc:chgData name="Alan Ferreiros" userId="6cef0fce-2d6f-4287-a9ff-570cf6b5d373" providerId="ADAL" clId="{2FC3F648-1F35-4761-B803-15771ECCBE67}" dt="2020-06-05T03:29:03.906" v="13140" actId="6549"/>
        <pc:sldMkLst>
          <pc:docMk/>
          <pc:sldMk cId="2170522541" sldId="284"/>
        </pc:sldMkLst>
        <pc:spChg chg="mod">
          <ac:chgData name="Alan Ferreiros" userId="6cef0fce-2d6f-4287-a9ff-570cf6b5d373" providerId="ADAL" clId="{2FC3F648-1F35-4761-B803-15771ECCBE67}" dt="2020-06-05T00:54:15.053" v="10817" actId="14100"/>
          <ac:spMkLst>
            <pc:docMk/>
            <pc:sldMk cId="2170522541" sldId="284"/>
            <ac:spMk id="4" creationId="{F7615716-0E2D-4473-883D-ECF83CC83869}"/>
          </ac:spMkLst>
        </pc:spChg>
        <pc:spChg chg="mod">
          <ac:chgData name="Alan Ferreiros" userId="6cef0fce-2d6f-4287-a9ff-570cf6b5d373" providerId="ADAL" clId="{2FC3F648-1F35-4761-B803-15771ECCBE67}" dt="2020-06-05T00:36:17.498" v="10358" actId="1076"/>
          <ac:spMkLst>
            <pc:docMk/>
            <pc:sldMk cId="2170522541" sldId="284"/>
            <ac:spMk id="8" creationId="{5ADC7EE4-1863-4C1C-8EA7-5780A0C25266}"/>
          </ac:spMkLst>
        </pc:spChg>
        <pc:spChg chg="mod">
          <ac:chgData name="Alan Ferreiros" userId="6cef0fce-2d6f-4287-a9ff-570cf6b5d373" providerId="ADAL" clId="{2FC3F648-1F35-4761-B803-15771ECCBE67}" dt="2020-06-05T00:54:18.198" v="10818" actId="14100"/>
          <ac:spMkLst>
            <pc:docMk/>
            <pc:sldMk cId="2170522541" sldId="284"/>
            <ac:spMk id="11" creationId="{2D7DF2C9-E5E2-42F5-9102-91E9C5F7E652}"/>
          </ac:spMkLst>
        </pc:spChg>
        <pc:spChg chg="mod">
          <ac:chgData name="Alan Ferreiros" userId="6cef0fce-2d6f-4287-a9ff-570cf6b5d373" providerId="ADAL" clId="{2FC3F648-1F35-4761-B803-15771ECCBE67}" dt="2020-06-05T00:54:21.790" v="10819" actId="14100"/>
          <ac:spMkLst>
            <pc:docMk/>
            <pc:sldMk cId="2170522541" sldId="284"/>
            <ac:spMk id="12" creationId="{E79D9137-65DE-4DD1-BA69-D6FA8B0C6A29}"/>
          </ac:spMkLst>
        </pc:spChg>
        <pc:spChg chg="mod ord">
          <ac:chgData name="Alan Ferreiros" userId="6cef0fce-2d6f-4287-a9ff-570cf6b5d373" providerId="ADAL" clId="{2FC3F648-1F35-4761-B803-15771ECCBE67}" dt="2020-06-05T00:38:22.649" v="10372" actId="1035"/>
          <ac:spMkLst>
            <pc:docMk/>
            <pc:sldMk cId="2170522541" sldId="284"/>
            <ac:spMk id="13" creationId="{16CCE95A-774C-4A36-B18A-E9D8B3E30EF7}"/>
          </ac:spMkLst>
        </pc:spChg>
        <pc:spChg chg="mod">
          <ac:chgData name="Alan Ferreiros" userId="6cef0fce-2d6f-4287-a9ff-570cf6b5d373" providerId="ADAL" clId="{2FC3F648-1F35-4761-B803-15771ECCBE67}" dt="2020-06-05T03:29:03.906" v="13140" actId="6549"/>
          <ac:spMkLst>
            <pc:docMk/>
            <pc:sldMk cId="2170522541" sldId="284"/>
            <ac:spMk id="17" creationId="{3594DE52-7C66-4B4A-A0A2-6A19C13FEDE7}"/>
          </ac:spMkLst>
        </pc:spChg>
        <pc:spChg chg="mod">
          <ac:chgData name="Alan Ferreiros" userId="6cef0fce-2d6f-4287-a9ff-570cf6b5d373" providerId="ADAL" clId="{2FC3F648-1F35-4761-B803-15771ECCBE67}" dt="2020-06-05T00:36:17.498" v="10358" actId="1076"/>
          <ac:spMkLst>
            <pc:docMk/>
            <pc:sldMk cId="2170522541" sldId="284"/>
            <ac:spMk id="19" creationId="{7B2D6916-06CD-4DB9-94D6-015099C6862E}"/>
          </ac:spMkLst>
        </pc:spChg>
        <pc:spChg chg="mod">
          <ac:chgData name="Alan Ferreiros" userId="6cef0fce-2d6f-4287-a9ff-570cf6b5d373" providerId="ADAL" clId="{2FC3F648-1F35-4761-B803-15771ECCBE67}" dt="2020-06-05T00:53:45.994" v="10755" actId="14100"/>
          <ac:spMkLst>
            <pc:docMk/>
            <pc:sldMk cId="2170522541" sldId="284"/>
            <ac:spMk id="23" creationId="{5700B7E6-9777-47C7-A160-CB202A7CF828}"/>
          </ac:spMkLst>
        </pc:spChg>
        <pc:spChg chg="add mod">
          <ac:chgData name="Alan Ferreiros" userId="6cef0fce-2d6f-4287-a9ff-570cf6b5d373" providerId="ADAL" clId="{2FC3F648-1F35-4761-B803-15771ECCBE67}" dt="2020-06-05T00:54:27.926" v="10820" actId="14100"/>
          <ac:spMkLst>
            <pc:docMk/>
            <pc:sldMk cId="2170522541" sldId="284"/>
            <ac:spMk id="25" creationId="{BF966B80-26F7-4950-8706-BCFD66A55273}"/>
          </ac:spMkLst>
        </pc:spChg>
        <pc:spChg chg="mod ord">
          <ac:chgData name="Alan Ferreiros" userId="6cef0fce-2d6f-4287-a9ff-570cf6b5d373" providerId="ADAL" clId="{2FC3F648-1F35-4761-B803-15771ECCBE67}" dt="2020-06-05T00:38:22.649" v="10372" actId="1035"/>
          <ac:spMkLst>
            <pc:docMk/>
            <pc:sldMk cId="2170522541" sldId="284"/>
            <ac:spMk id="26" creationId="{B5A3BABB-9133-4EDB-B005-22DBEBC2A342}"/>
          </ac:spMkLst>
        </pc:spChg>
        <pc:spChg chg="mod">
          <ac:chgData name="Alan Ferreiros" userId="6cef0fce-2d6f-4287-a9ff-570cf6b5d373" providerId="ADAL" clId="{2FC3F648-1F35-4761-B803-15771ECCBE67}" dt="2020-06-05T00:36:17.498" v="10358" actId="1076"/>
          <ac:spMkLst>
            <pc:docMk/>
            <pc:sldMk cId="2170522541" sldId="284"/>
            <ac:spMk id="27" creationId="{9BF76CB2-7E2E-42E1-B9E6-9ECAE2616509}"/>
          </ac:spMkLst>
        </pc:spChg>
        <pc:spChg chg="add mod">
          <ac:chgData name="Alan Ferreiros" userId="6cef0fce-2d6f-4287-a9ff-570cf6b5d373" providerId="ADAL" clId="{2FC3F648-1F35-4761-B803-15771ECCBE67}" dt="2020-06-05T00:45:18.129" v="10681" actId="14100"/>
          <ac:spMkLst>
            <pc:docMk/>
            <pc:sldMk cId="2170522541" sldId="284"/>
            <ac:spMk id="28" creationId="{B2B0D959-7CCF-4775-94EA-C092E5F07116}"/>
          </ac:spMkLst>
        </pc:spChg>
        <pc:spChg chg="mod">
          <ac:chgData name="Alan Ferreiros" userId="6cef0fce-2d6f-4287-a9ff-570cf6b5d373" providerId="ADAL" clId="{2FC3F648-1F35-4761-B803-15771ECCBE67}" dt="2020-06-05T00:36:17.498" v="10358" actId="1076"/>
          <ac:spMkLst>
            <pc:docMk/>
            <pc:sldMk cId="2170522541" sldId="284"/>
            <ac:spMk id="29" creationId="{55710F79-C8B3-4897-ADCF-4E701F89C903}"/>
          </ac:spMkLst>
        </pc:spChg>
        <pc:spChg chg="mod">
          <ac:chgData name="Alan Ferreiros" userId="6cef0fce-2d6f-4287-a9ff-570cf6b5d373" providerId="ADAL" clId="{2FC3F648-1F35-4761-B803-15771ECCBE67}" dt="2020-06-05T00:54:05.431" v="10816" actId="20577"/>
          <ac:spMkLst>
            <pc:docMk/>
            <pc:sldMk cId="2170522541" sldId="284"/>
            <ac:spMk id="30" creationId="{AF6AA49C-E984-4ED1-8587-CAE44EAD4ED2}"/>
          </ac:spMkLst>
        </pc:spChg>
        <pc:spChg chg="mod ord">
          <ac:chgData name="Alan Ferreiros" userId="6cef0fce-2d6f-4287-a9ff-570cf6b5d373" providerId="ADAL" clId="{2FC3F648-1F35-4761-B803-15771ECCBE67}" dt="2020-06-05T00:38:22.649" v="10372" actId="1035"/>
          <ac:spMkLst>
            <pc:docMk/>
            <pc:sldMk cId="2170522541" sldId="284"/>
            <ac:spMk id="31" creationId="{74D060CE-8BD5-43B0-BEC1-53567B90E390}"/>
          </ac:spMkLst>
        </pc:spChg>
        <pc:spChg chg="del">
          <ac:chgData name="Alan Ferreiros" userId="6cef0fce-2d6f-4287-a9ff-570cf6b5d373" providerId="ADAL" clId="{2FC3F648-1F35-4761-B803-15771ECCBE67}" dt="2020-06-04T23:46:55.089" v="9327" actId="478"/>
          <ac:spMkLst>
            <pc:docMk/>
            <pc:sldMk cId="2170522541" sldId="284"/>
            <ac:spMk id="32" creationId="{731F59F1-F0FA-4E71-88B0-455ED1A15105}"/>
          </ac:spMkLst>
        </pc:spChg>
        <pc:spChg chg="add mod">
          <ac:chgData name="Alan Ferreiros" userId="6cef0fce-2d6f-4287-a9ff-570cf6b5d373" providerId="ADAL" clId="{2FC3F648-1F35-4761-B803-15771ECCBE67}" dt="2020-06-05T00:41:08.292" v="10402" actId="20577"/>
          <ac:spMkLst>
            <pc:docMk/>
            <pc:sldMk cId="2170522541" sldId="284"/>
            <ac:spMk id="34" creationId="{56315343-13EE-41C2-8E77-97FCE288695C}"/>
          </ac:spMkLst>
        </pc:spChg>
        <pc:picChg chg="add del mod">
          <ac:chgData name="Alan Ferreiros" userId="6cef0fce-2d6f-4287-a9ff-570cf6b5d373" providerId="ADAL" clId="{2FC3F648-1F35-4761-B803-15771ECCBE67}" dt="2020-06-05T00:40:38.712" v="10388" actId="478"/>
          <ac:picMkLst>
            <pc:docMk/>
            <pc:sldMk cId="2170522541" sldId="284"/>
            <ac:picMk id="3" creationId="{C88FE373-3B63-4198-8F7B-B0D87A304ADA}"/>
          </ac:picMkLst>
        </pc:picChg>
        <pc:picChg chg="add mod">
          <ac:chgData name="Alan Ferreiros" userId="6cef0fce-2d6f-4287-a9ff-570cf6b5d373" providerId="ADAL" clId="{2FC3F648-1F35-4761-B803-15771ECCBE67}" dt="2020-06-05T00:40:59.937" v="10395" actId="2085"/>
          <ac:picMkLst>
            <pc:docMk/>
            <pc:sldMk cId="2170522541" sldId="284"/>
            <ac:picMk id="6" creationId="{1CE2E067-3AAB-4061-89A2-45F40CDC539D}"/>
          </ac:picMkLst>
        </pc:picChg>
        <pc:picChg chg="mod">
          <ac:chgData name="Alan Ferreiros" userId="6cef0fce-2d6f-4287-a9ff-570cf6b5d373" providerId="ADAL" clId="{2FC3F648-1F35-4761-B803-15771ECCBE67}" dt="2020-06-05T00:36:17.498" v="10358" actId="1076"/>
          <ac:picMkLst>
            <pc:docMk/>
            <pc:sldMk cId="2170522541" sldId="284"/>
            <ac:picMk id="7" creationId="{BD0EC856-C53B-4740-AE92-4FEBBE821A12}"/>
          </ac:picMkLst>
        </pc:picChg>
        <pc:picChg chg="mod">
          <ac:chgData name="Alan Ferreiros" userId="6cef0fce-2d6f-4287-a9ff-570cf6b5d373" providerId="ADAL" clId="{2FC3F648-1F35-4761-B803-15771ECCBE67}" dt="2020-06-05T00:36:17.498" v="10358" actId="1076"/>
          <ac:picMkLst>
            <pc:docMk/>
            <pc:sldMk cId="2170522541" sldId="284"/>
            <ac:picMk id="10" creationId="{BAEB7347-1AFA-424B-9BB8-3BEEFCDB02F0}"/>
          </ac:picMkLst>
        </pc:picChg>
        <pc:picChg chg="mod">
          <ac:chgData name="Alan Ferreiros" userId="6cef0fce-2d6f-4287-a9ff-570cf6b5d373" providerId="ADAL" clId="{2FC3F648-1F35-4761-B803-15771ECCBE67}" dt="2020-06-05T00:36:17.498" v="10358" actId="1076"/>
          <ac:picMkLst>
            <pc:docMk/>
            <pc:sldMk cId="2170522541" sldId="284"/>
            <ac:picMk id="15" creationId="{6D0CF7C0-B37C-4CB6-BF98-2F415ECB6FBA}"/>
          </ac:picMkLst>
        </pc:picChg>
        <pc:picChg chg="mod ord">
          <ac:chgData name="Alan Ferreiros" userId="6cef0fce-2d6f-4287-a9ff-570cf6b5d373" providerId="ADAL" clId="{2FC3F648-1F35-4761-B803-15771ECCBE67}" dt="2020-06-05T00:39:30.977" v="10384" actId="1036"/>
          <ac:picMkLst>
            <pc:docMk/>
            <pc:sldMk cId="2170522541" sldId="284"/>
            <ac:picMk id="22" creationId="{EDE40FF9-315D-41F3-A825-84A10CA75E1E}"/>
          </ac:picMkLst>
        </pc:picChg>
      </pc:sldChg>
      <pc:sldChg chg="del mod ord modShow">
        <pc:chgData name="Alan Ferreiros" userId="6cef0fce-2d6f-4287-a9ff-570cf6b5d373" providerId="ADAL" clId="{2FC3F648-1F35-4761-B803-15771ECCBE67}" dt="2020-06-04T23:37:39.842" v="8400" actId="47"/>
        <pc:sldMkLst>
          <pc:docMk/>
          <pc:sldMk cId="3743652329" sldId="287"/>
        </pc:sldMkLst>
      </pc:sldChg>
      <pc:sldChg chg="addSp delSp modSp mod">
        <pc:chgData name="Alan Ferreiros" userId="6cef0fce-2d6f-4287-a9ff-570cf6b5d373" providerId="ADAL" clId="{2FC3F648-1F35-4761-B803-15771ECCBE67}" dt="2020-06-04T20:52:32.009" v="6742" actId="20577"/>
        <pc:sldMkLst>
          <pc:docMk/>
          <pc:sldMk cId="1232463982" sldId="294"/>
        </pc:sldMkLst>
        <pc:spChg chg="add del">
          <ac:chgData name="Alan Ferreiros" userId="6cef0fce-2d6f-4287-a9ff-570cf6b5d373" providerId="ADAL" clId="{2FC3F648-1F35-4761-B803-15771ECCBE67}" dt="2020-06-04T16:47:32.298" v="1863" actId="478"/>
          <ac:spMkLst>
            <pc:docMk/>
            <pc:sldMk cId="1232463982" sldId="294"/>
            <ac:spMk id="2" creationId="{39A8694F-9423-4442-8CAF-D9D9D0CA357E}"/>
          </ac:spMkLst>
        </pc:spChg>
        <pc:spChg chg="del">
          <ac:chgData name="Alan Ferreiros" userId="6cef0fce-2d6f-4287-a9ff-570cf6b5d373" providerId="ADAL" clId="{2FC3F648-1F35-4761-B803-15771ECCBE67}" dt="2020-06-04T16:47:27.793" v="1861" actId="478"/>
          <ac:spMkLst>
            <pc:docMk/>
            <pc:sldMk cId="1232463982" sldId="294"/>
            <ac:spMk id="3" creationId="{ED072FB0-079E-451B-A8DE-04ADFF128F4D}"/>
          </ac:spMkLst>
        </pc:spChg>
        <pc:spChg chg="add mod ord">
          <ac:chgData name="Alan Ferreiros" userId="6cef0fce-2d6f-4287-a9ff-570cf6b5d373" providerId="ADAL" clId="{2FC3F648-1F35-4761-B803-15771ECCBE67}" dt="2020-06-04T19:17:47.459" v="3511" actId="1076"/>
          <ac:spMkLst>
            <pc:docMk/>
            <pc:sldMk cId="1232463982" sldId="294"/>
            <ac:spMk id="4" creationId="{3999327E-FF37-4BE1-B0EF-3BF557C11273}"/>
          </ac:spMkLst>
        </pc:spChg>
        <pc:spChg chg="add mod">
          <ac:chgData name="Alan Ferreiros" userId="6cef0fce-2d6f-4287-a9ff-570cf6b5d373" providerId="ADAL" clId="{2FC3F648-1F35-4761-B803-15771ECCBE67}" dt="2020-06-04T19:04:47.820" v="3293" actId="1076"/>
          <ac:spMkLst>
            <pc:docMk/>
            <pc:sldMk cId="1232463982" sldId="294"/>
            <ac:spMk id="9" creationId="{6A32EEEE-2590-45AE-B936-0ED771D6FA0F}"/>
          </ac:spMkLst>
        </pc:spChg>
        <pc:spChg chg="mod">
          <ac:chgData name="Alan Ferreiros" userId="6cef0fce-2d6f-4287-a9ff-570cf6b5d373" providerId="ADAL" clId="{2FC3F648-1F35-4761-B803-15771ECCBE67}" dt="2020-06-04T19:22:33.523" v="3560" actId="20577"/>
          <ac:spMkLst>
            <pc:docMk/>
            <pc:sldMk cId="1232463982" sldId="294"/>
            <ac:spMk id="16" creationId="{FE5B923B-7615-4D2B-8B10-CCD77CD5B3B9}"/>
          </ac:spMkLst>
        </pc:spChg>
        <pc:spChg chg="del">
          <ac:chgData name="Alan Ferreiros" userId="6cef0fce-2d6f-4287-a9ff-570cf6b5d373" providerId="ADAL" clId="{2FC3F648-1F35-4761-B803-15771ECCBE67}" dt="2020-06-04T17:46:43.112" v="2680" actId="478"/>
          <ac:spMkLst>
            <pc:docMk/>
            <pc:sldMk cId="1232463982" sldId="294"/>
            <ac:spMk id="17" creationId="{E7608045-A8D1-44D8-9177-8B5DDC17C401}"/>
          </ac:spMkLst>
        </pc:spChg>
        <pc:spChg chg="add mod">
          <ac:chgData name="Alan Ferreiros" userId="6cef0fce-2d6f-4287-a9ff-570cf6b5d373" providerId="ADAL" clId="{2FC3F648-1F35-4761-B803-15771ECCBE67}" dt="2020-06-04T20:08:45.979" v="5475" actId="20577"/>
          <ac:spMkLst>
            <pc:docMk/>
            <pc:sldMk cId="1232463982" sldId="294"/>
            <ac:spMk id="19" creationId="{927322A1-C40D-4ABF-B422-4C58B80996EE}"/>
          </ac:spMkLst>
        </pc:spChg>
        <pc:spChg chg="add mod">
          <ac:chgData name="Alan Ferreiros" userId="6cef0fce-2d6f-4287-a9ff-570cf6b5d373" providerId="ADAL" clId="{2FC3F648-1F35-4761-B803-15771ECCBE67}" dt="2020-06-04T19:17:47.459" v="3511" actId="1076"/>
          <ac:spMkLst>
            <pc:docMk/>
            <pc:sldMk cId="1232463982" sldId="294"/>
            <ac:spMk id="24" creationId="{370067AD-9812-49CA-830B-DE1CE98CFEF2}"/>
          </ac:spMkLst>
        </pc:spChg>
        <pc:spChg chg="add del mod">
          <ac:chgData name="Alan Ferreiros" userId="6cef0fce-2d6f-4287-a9ff-570cf6b5d373" providerId="ADAL" clId="{2FC3F648-1F35-4761-B803-15771ECCBE67}" dt="2020-06-04T18:52:38.885" v="3193" actId="478"/>
          <ac:spMkLst>
            <pc:docMk/>
            <pc:sldMk cId="1232463982" sldId="294"/>
            <ac:spMk id="25" creationId="{133B4292-8A29-4917-A34B-31EDECB7876A}"/>
          </ac:spMkLst>
        </pc:spChg>
        <pc:spChg chg="add del mod">
          <ac:chgData name="Alan Ferreiros" userId="6cef0fce-2d6f-4287-a9ff-570cf6b5d373" providerId="ADAL" clId="{2FC3F648-1F35-4761-B803-15771ECCBE67}" dt="2020-06-04T18:53:22.533" v="3202" actId="478"/>
          <ac:spMkLst>
            <pc:docMk/>
            <pc:sldMk cId="1232463982" sldId="294"/>
            <ac:spMk id="26" creationId="{6928CFD5-7532-4730-8272-658E6A0471D4}"/>
          </ac:spMkLst>
        </pc:spChg>
        <pc:spChg chg="add del mod">
          <ac:chgData name="Alan Ferreiros" userId="6cef0fce-2d6f-4287-a9ff-570cf6b5d373" providerId="ADAL" clId="{2FC3F648-1F35-4761-B803-15771ECCBE67}" dt="2020-06-04T18:53:24.388" v="3203" actId="478"/>
          <ac:spMkLst>
            <pc:docMk/>
            <pc:sldMk cId="1232463982" sldId="294"/>
            <ac:spMk id="27" creationId="{BAB15687-B0F9-4302-A667-1FB251781942}"/>
          </ac:spMkLst>
        </pc:spChg>
        <pc:spChg chg="add del mod">
          <ac:chgData name="Alan Ferreiros" userId="6cef0fce-2d6f-4287-a9ff-570cf6b5d373" providerId="ADAL" clId="{2FC3F648-1F35-4761-B803-15771ECCBE67}" dt="2020-06-04T18:53:26.389" v="3204" actId="478"/>
          <ac:spMkLst>
            <pc:docMk/>
            <pc:sldMk cId="1232463982" sldId="294"/>
            <ac:spMk id="28" creationId="{17619BDC-28AF-4325-85CE-9272D390E23C}"/>
          </ac:spMkLst>
        </pc:spChg>
        <pc:spChg chg="add del mod">
          <ac:chgData name="Alan Ferreiros" userId="6cef0fce-2d6f-4287-a9ff-570cf6b5d373" providerId="ADAL" clId="{2FC3F648-1F35-4761-B803-15771ECCBE67}" dt="2020-06-04T18:53:28.972" v="3205" actId="478"/>
          <ac:spMkLst>
            <pc:docMk/>
            <pc:sldMk cId="1232463982" sldId="294"/>
            <ac:spMk id="29" creationId="{2CD6F178-FBC9-473D-A4B1-DBD4E8DC3D57}"/>
          </ac:spMkLst>
        </pc:spChg>
        <pc:spChg chg="add del mod">
          <ac:chgData name="Alan Ferreiros" userId="6cef0fce-2d6f-4287-a9ff-570cf6b5d373" providerId="ADAL" clId="{2FC3F648-1F35-4761-B803-15771ECCBE67}" dt="2020-06-04T18:53:28.972" v="3205" actId="478"/>
          <ac:spMkLst>
            <pc:docMk/>
            <pc:sldMk cId="1232463982" sldId="294"/>
            <ac:spMk id="30" creationId="{D2F3EC5B-3F98-42E4-9D4D-54F9CBD7E94D}"/>
          </ac:spMkLst>
        </pc:spChg>
        <pc:spChg chg="del mod">
          <ac:chgData name="Alan Ferreiros" userId="6cef0fce-2d6f-4287-a9ff-570cf6b5d373" providerId="ADAL" clId="{2FC3F648-1F35-4761-B803-15771ECCBE67}" dt="2020-06-04T17:42:54.728" v="2650" actId="478"/>
          <ac:spMkLst>
            <pc:docMk/>
            <pc:sldMk cId="1232463982" sldId="294"/>
            <ac:spMk id="33" creationId="{0FD99386-E63C-4C99-80A4-BB4B8C72028D}"/>
          </ac:spMkLst>
        </pc:spChg>
        <pc:spChg chg="add mod">
          <ac:chgData name="Alan Ferreiros" userId="6cef0fce-2d6f-4287-a9ff-570cf6b5d373" providerId="ADAL" clId="{2FC3F648-1F35-4761-B803-15771ECCBE67}" dt="2020-06-04T19:04:47.820" v="3293" actId="1076"/>
          <ac:spMkLst>
            <pc:docMk/>
            <pc:sldMk cId="1232463982" sldId="294"/>
            <ac:spMk id="35" creationId="{08529542-2425-4772-9A1F-FC86B3008EC5}"/>
          </ac:spMkLst>
        </pc:spChg>
        <pc:spChg chg="mod">
          <ac:chgData name="Alan Ferreiros" userId="6cef0fce-2d6f-4287-a9ff-570cf6b5d373" providerId="ADAL" clId="{2FC3F648-1F35-4761-B803-15771ECCBE67}" dt="2020-06-04T19:04:47.820" v="3293" actId="1076"/>
          <ac:spMkLst>
            <pc:docMk/>
            <pc:sldMk cId="1232463982" sldId="294"/>
            <ac:spMk id="41" creationId="{A209E5C1-39C3-467A-B110-12FB53A95DE5}"/>
          </ac:spMkLst>
        </pc:spChg>
        <pc:spChg chg="mod">
          <ac:chgData name="Alan Ferreiros" userId="6cef0fce-2d6f-4287-a9ff-570cf6b5d373" providerId="ADAL" clId="{2FC3F648-1F35-4761-B803-15771ECCBE67}" dt="2020-06-04T19:04:47.820" v="3293" actId="1076"/>
          <ac:spMkLst>
            <pc:docMk/>
            <pc:sldMk cId="1232463982" sldId="294"/>
            <ac:spMk id="42" creationId="{EC7ED3B3-872D-40E8-B89B-53D4D58AF78D}"/>
          </ac:spMkLst>
        </pc:spChg>
        <pc:spChg chg="mod">
          <ac:chgData name="Alan Ferreiros" userId="6cef0fce-2d6f-4287-a9ff-570cf6b5d373" providerId="ADAL" clId="{2FC3F648-1F35-4761-B803-15771ECCBE67}" dt="2020-06-04T19:04:47.820" v="3293" actId="1076"/>
          <ac:spMkLst>
            <pc:docMk/>
            <pc:sldMk cId="1232463982" sldId="294"/>
            <ac:spMk id="44" creationId="{A12BF8C7-D3EC-4915-8C2E-35518ABE9DE1}"/>
          </ac:spMkLst>
        </pc:spChg>
        <pc:spChg chg="mod">
          <ac:chgData name="Alan Ferreiros" userId="6cef0fce-2d6f-4287-a9ff-570cf6b5d373" providerId="ADAL" clId="{2FC3F648-1F35-4761-B803-15771ECCBE67}" dt="2020-06-04T19:04:47.820" v="3293" actId="1076"/>
          <ac:spMkLst>
            <pc:docMk/>
            <pc:sldMk cId="1232463982" sldId="294"/>
            <ac:spMk id="45" creationId="{BA50C838-C0DF-42E7-B093-D1838063541D}"/>
          </ac:spMkLst>
        </pc:spChg>
        <pc:spChg chg="mod">
          <ac:chgData name="Alan Ferreiros" userId="6cef0fce-2d6f-4287-a9ff-570cf6b5d373" providerId="ADAL" clId="{2FC3F648-1F35-4761-B803-15771ECCBE67}" dt="2020-06-04T19:04:47.820" v="3293" actId="1076"/>
          <ac:spMkLst>
            <pc:docMk/>
            <pc:sldMk cId="1232463982" sldId="294"/>
            <ac:spMk id="47" creationId="{3CAECCC7-F119-4D16-B98E-5CE9FB023CA4}"/>
          </ac:spMkLst>
        </pc:spChg>
        <pc:spChg chg="mod">
          <ac:chgData name="Alan Ferreiros" userId="6cef0fce-2d6f-4287-a9ff-570cf6b5d373" providerId="ADAL" clId="{2FC3F648-1F35-4761-B803-15771ECCBE67}" dt="2020-06-04T19:04:47.820" v="3293" actId="1076"/>
          <ac:spMkLst>
            <pc:docMk/>
            <pc:sldMk cId="1232463982" sldId="294"/>
            <ac:spMk id="48" creationId="{B1893D96-5AE2-44F0-A9AA-4A93BC863FC0}"/>
          </ac:spMkLst>
        </pc:spChg>
        <pc:spChg chg="mod">
          <ac:chgData name="Alan Ferreiros" userId="6cef0fce-2d6f-4287-a9ff-570cf6b5d373" providerId="ADAL" clId="{2FC3F648-1F35-4761-B803-15771ECCBE67}" dt="2020-06-04T19:04:47.820" v="3293" actId="1076"/>
          <ac:spMkLst>
            <pc:docMk/>
            <pc:sldMk cId="1232463982" sldId="294"/>
            <ac:spMk id="50" creationId="{37B1E491-9A84-4F00-B260-717982BFCB0E}"/>
          </ac:spMkLst>
        </pc:spChg>
        <pc:spChg chg="mod">
          <ac:chgData name="Alan Ferreiros" userId="6cef0fce-2d6f-4287-a9ff-570cf6b5d373" providerId="ADAL" clId="{2FC3F648-1F35-4761-B803-15771ECCBE67}" dt="2020-06-04T19:04:47.820" v="3293" actId="1076"/>
          <ac:spMkLst>
            <pc:docMk/>
            <pc:sldMk cId="1232463982" sldId="294"/>
            <ac:spMk id="51" creationId="{B7FB22C4-E18D-4E26-8884-065329C31A2E}"/>
          </ac:spMkLst>
        </pc:spChg>
        <pc:spChg chg="mod">
          <ac:chgData name="Alan Ferreiros" userId="6cef0fce-2d6f-4287-a9ff-570cf6b5d373" providerId="ADAL" clId="{2FC3F648-1F35-4761-B803-15771ECCBE67}" dt="2020-06-04T19:04:47.820" v="3293" actId="1076"/>
          <ac:spMkLst>
            <pc:docMk/>
            <pc:sldMk cId="1232463982" sldId="294"/>
            <ac:spMk id="53" creationId="{111FBFB6-3E3A-476E-872D-9E5B650F2DFF}"/>
          </ac:spMkLst>
        </pc:spChg>
        <pc:spChg chg="mod">
          <ac:chgData name="Alan Ferreiros" userId="6cef0fce-2d6f-4287-a9ff-570cf6b5d373" providerId="ADAL" clId="{2FC3F648-1F35-4761-B803-15771ECCBE67}" dt="2020-06-04T19:04:47.820" v="3293" actId="1076"/>
          <ac:spMkLst>
            <pc:docMk/>
            <pc:sldMk cId="1232463982" sldId="294"/>
            <ac:spMk id="54" creationId="{74166900-312F-491D-9F2D-FD8458F31C24}"/>
          </ac:spMkLst>
        </pc:spChg>
        <pc:spChg chg="mod">
          <ac:chgData name="Alan Ferreiros" userId="6cef0fce-2d6f-4287-a9ff-570cf6b5d373" providerId="ADAL" clId="{2FC3F648-1F35-4761-B803-15771ECCBE67}" dt="2020-06-04T19:09:03.754" v="3434" actId="1035"/>
          <ac:spMkLst>
            <pc:docMk/>
            <pc:sldMk cId="1232463982" sldId="294"/>
            <ac:spMk id="56" creationId="{48BA82BA-8DED-4CC4-ADB7-AB730452EE74}"/>
          </ac:spMkLst>
        </pc:spChg>
        <pc:spChg chg="mod">
          <ac:chgData name="Alan Ferreiros" userId="6cef0fce-2d6f-4287-a9ff-570cf6b5d373" providerId="ADAL" clId="{2FC3F648-1F35-4761-B803-15771ECCBE67}" dt="2020-06-04T19:09:03.754" v="3434" actId="1035"/>
          <ac:spMkLst>
            <pc:docMk/>
            <pc:sldMk cId="1232463982" sldId="294"/>
            <ac:spMk id="57" creationId="{61BE681A-29EF-41F3-AAF3-5FA7C7A83A45}"/>
          </ac:spMkLst>
        </pc:spChg>
        <pc:spChg chg="add mod">
          <ac:chgData name="Alan Ferreiros" userId="6cef0fce-2d6f-4287-a9ff-570cf6b5d373" providerId="ADAL" clId="{2FC3F648-1F35-4761-B803-15771ECCBE67}" dt="2020-06-04T20:51:20.479" v="6688" actId="1076"/>
          <ac:spMkLst>
            <pc:docMk/>
            <pc:sldMk cId="1232463982" sldId="294"/>
            <ac:spMk id="95" creationId="{2D7110C9-9204-4CB4-93CF-3772ED59CAC5}"/>
          </ac:spMkLst>
        </pc:spChg>
        <pc:spChg chg="add mod">
          <ac:chgData name="Alan Ferreiros" userId="6cef0fce-2d6f-4287-a9ff-570cf6b5d373" providerId="ADAL" clId="{2FC3F648-1F35-4761-B803-15771ECCBE67}" dt="2020-06-04T20:51:30.744" v="6700" actId="20577"/>
          <ac:spMkLst>
            <pc:docMk/>
            <pc:sldMk cId="1232463982" sldId="294"/>
            <ac:spMk id="96" creationId="{F7F8F58E-9FB6-41A3-808A-DFE45EEDAAE1}"/>
          </ac:spMkLst>
        </pc:spChg>
        <pc:spChg chg="add mod">
          <ac:chgData name="Alan Ferreiros" userId="6cef0fce-2d6f-4287-a9ff-570cf6b5d373" providerId="ADAL" clId="{2FC3F648-1F35-4761-B803-15771ECCBE67}" dt="2020-06-04T20:51:43.537" v="6708" actId="20577"/>
          <ac:spMkLst>
            <pc:docMk/>
            <pc:sldMk cId="1232463982" sldId="294"/>
            <ac:spMk id="97" creationId="{D36D3D6A-0203-4BC1-AE9F-378DF0720800}"/>
          </ac:spMkLst>
        </pc:spChg>
        <pc:spChg chg="add mod">
          <ac:chgData name="Alan Ferreiros" userId="6cef0fce-2d6f-4287-a9ff-570cf6b5d373" providerId="ADAL" clId="{2FC3F648-1F35-4761-B803-15771ECCBE67}" dt="2020-06-04T20:51:54.099" v="6720" actId="20577"/>
          <ac:spMkLst>
            <pc:docMk/>
            <pc:sldMk cId="1232463982" sldId="294"/>
            <ac:spMk id="98" creationId="{364741FC-653B-469B-B73E-C44DA18D9689}"/>
          </ac:spMkLst>
        </pc:spChg>
        <pc:spChg chg="add mod">
          <ac:chgData name="Alan Ferreiros" userId="6cef0fce-2d6f-4287-a9ff-570cf6b5d373" providerId="ADAL" clId="{2FC3F648-1F35-4761-B803-15771ECCBE67}" dt="2020-06-04T20:52:09.954" v="6732" actId="20577"/>
          <ac:spMkLst>
            <pc:docMk/>
            <pc:sldMk cId="1232463982" sldId="294"/>
            <ac:spMk id="99" creationId="{0B68442F-0473-4FD4-9E89-1295ABDFE0C6}"/>
          </ac:spMkLst>
        </pc:spChg>
        <pc:spChg chg="add mod">
          <ac:chgData name="Alan Ferreiros" userId="6cef0fce-2d6f-4287-a9ff-570cf6b5d373" providerId="ADAL" clId="{2FC3F648-1F35-4761-B803-15771ECCBE67}" dt="2020-06-04T20:52:32.009" v="6742" actId="20577"/>
          <ac:spMkLst>
            <pc:docMk/>
            <pc:sldMk cId="1232463982" sldId="294"/>
            <ac:spMk id="100" creationId="{72AB8BC3-AB87-4AC0-915F-5895FAA7EF05}"/>
          </ac:spMkLst>
        </pc:spChg>
        <pc:spChg chg="add mod">
          <ac:chgData name="Alan Ferreiros" userId="6cef0fce-2d6f-4287-a9ff-570cf6b5d373" providerId="ADAL" clId="{2FC3F648-1F35-4761-B803-15771ECCBE67}" dt="2020-06-04T20:51:14.312" v="6687" actId="122"/>
          <ac:spMkLst>
            <pc:docMk/>
            <pc:sldMk cId="1232463982" sldId="294"/>
            <ac:spMk id="2075" creationId="{B5DC11D5-DE69-4949-924F-72413B9C7D6D}"/>
          </ac:spMkLst>
        </pc:spChg>
        <pc:grpChg chg="add mod">
          <ac:chgData name="Alan Ferreiros" userId="6cef0fce-2d6f-4287-a9ff-570cf6b5d373" providerId="ADAL" clId="{2FC3F648-1F35-4761-B803-15771ECCBE67}" dt="2020-06-04T19:17:47.459" v="3511" actId="1076"/>
          <ac:grpSpMkLst>
            <pc:docMk/>
            <pc:sldMk cId="1232463982" sldId="294"/>
            <ac:grpSpMk id="5" creationId="{43F7D835-4399-4306-8DE4-D0298C0D7EDA}"/>
          </ac:grpSpMkLst>
        </pc:grpChg>
        <pc:grpChg chg="add mod">
          <ac:chgData name="Alan Ferreiros" userId="6cef0fce-2d6f-4287-a9ff-570cf6b5d373" providerId="ADAL" clId="{2FC3F648-1F35-4761-B803-15771ECCBE67}" dt="2020-06-04T19:17:47.459" v="3511" actId="1076"/>
          <ac:grpSpMkLst>
            <pc:docMk/>
            <pc:sldMk cId="1232463982" sldId="294"/>
            <ac:grpSpMk id="8" creationId="{4C5904A3-25D7-416A-B034-21FB2F42F12F}"/>
          </ac:grpSpMkLst>
        </pc:grpChg>
        <pc:grpChg chg="add mod">
          <ac:chgData name="Alan Ferreiros" userId="6cef0fce-2d6f-4287-a9ff-570cf6b5d373" providerId="ADAL" clId="{2FC3F648-1F35-4761-B803-15771ECCBE67}" dt="2020-06-04T19:04:47.820" v="3293" actId="1076"/>
          <ac:grpSpMkLst>
            <pc:docMk/>
            <pc:sldMk cId="1232463982" sldId="294"/>
            <ac:grpSpMk id="20" creationId="{C6C994D4-F9A2-46F0-B99D-A578C2E80794}"/>
          </ac:grpSpMkLst>
        </pc:grpChg>
        <pc:grpChg chg="del">
          <ac:chgData name="Alan Ferreiros" userId="6cef0fce-2d6f-4287-a9ff-570cf6b5d373" providerId="ADAL" clId="{2FC3F648-1F35-4761-B803-15771ECCBE67}" dt="2020-06-04T16:47:24.570" v="1860" actId="478"/>
          <ac:grpSpMkLst>
            <pc:docMk/>
            <pc:sldMk cId="1232463982" sldId="294"/>
            <ac:grpSpMk id="37" creationId="{D0344037-3C7F-4A99-ACBD-4633CC85829D}"/>
          </ac:grpSpMkLst>
        </pc:grpChg>
        <pc:grpChg chg="add mod">
          <ac:chgData name="Alan Ferreiros" userId="6cef0fce-2d6f-4287-a9ff-570cf6b5d373" providerId="ADAL" clId="{2FC3F648-1F35-4761-B803-15771ECCBE67}" dt="2020-06-04T19:04:47.820" v="3293" actId="1076"/>
          <ac:grpSpMkLst>
            <pc:docMk/>
            <pc:sldMk cId="1232463982" sldId="294"/>
            <ac:grpSpMk id="40" creationId="{6A21C7F5-07CB-4F80-ACC3-0DA3BD160ED5}"/>
          </ac:grpSpMkLst>
        </pc:grpChg>
        <pc:grpChg chg="add mod">
          <ac:chgData name="Alan Ferreiros" userId="6cef0fce-2d6f-4287-a9ff-570cf6b5d373" providerId="ADAL" clId="{2FC3F648-1F35-4761-B803-15771ECCBE67}" dt="2020-06-04T19:04:47.820" v="3293" actId="1076"/>
          <ac:grpSpMkLst>
            <pc:docMk/>
            <pc:sldMk cId="1232463982" sldId="294"/>
            <ac:grpSpMk id="43" creationId="{F2C64D50-E642-4904-81B6-7A0E05FAD9B3}"/>
          </ac:grpSpMkLst>
        </pc:grpChg>
        <pc:grpChg chg="add mod">
          <ac:chgData name="Alan Ferreiros" userId="6cef0fce-2d6f-4287-a9ff-570cf6b5d373" providerId="ADAL" clId="{2FC3F648-1F35-4761-B803-15771ECCBE67}" dt="2020-06-04T19:04:47.820" v="3293" actId="1076"/>
          <ac:grpSpMkLst>
            <pc:docMk/>
            <pc:sldMk cId="1232463982" sldId="294"/>
            <ac:grpSpMk id="46" creationId="{1CCE223A-EBB8-4FB1-B72D-A3FA60F07C73}"/>
          </ac:grpSpMkLst>
        </pc:grpChg>
        <pc:grpChg chg="add mod">
          <ac:chgData name="Alan Ferreiros" userId="6cef0fce-2d6f-4287-a9ff-570cf6b5d373" providerId="ADAL" clId="{2FC3F648-1F35-4761-B803-15771ECCBE67}" dt="2020-06-04T19:04:47.820" v="3293" actId="1076"/>
          <ac:grpSpMkLst>
            <pc:docMk/>
            <pc:sldMk cId="1232463982" sldId="294"/>
            <ac:grpSpMk id="49" creationId="{455E49B9-E7C6-4EC6-8672-116E0FDFE374}"/>
          </ac:grpSpMkLst>
        </pc:grpChg>
        <pc:grpChg chg="add mod">
          <ac:chgData name="Alan Ferreiros" userId="6cef0fce-2d6f-4287-a9ff-570cf6b5d373" providerId="ADAL" clId="{2FC3F648-1F35-4761-B803-15771ECCBE67}" dt="2020-06-04T19:04:47.820" v="3293" actId="1076"/>
          <ac:grpSpMkLst>
            <pc:docMk/>
            <pc:sldMk cId="1232463982" sldId="294"/>
            <ac:grpSpMk id="52" creationId="{99BE1E49-8F1F-43EA-8B40-2F70DE4CCA1E}"/>
          </ac:grpSpMkLst>
        </pc:grpChg>
        <pc:grpChg chg="add mod">
          <ac:chgData name="Alan Ferreiros" userId="6cef0fce-2d6f-4287-a9ff-570cf6b5d373" providerId="ADAL" clId="{2FC3F648-1F35-4761-B803-15771ECCBE67}" dt="2020-06-04T19:04:47.820" v="3293" actId="1076"/>
          <ac:grpSpMkLst>
            <pc:docMk/>
            <pc:sldMk cId="1232463982" sldId="294"/>
            <ac:grpSpMk id="55" creationId="{9ED99A58-B36B-4822-9DA1-E88D14766026}"/>
          </ac:grpSpMkLst>
        </pc:grpChg>
        <pc:grpChg chg="add mod">
          <ac:chgData name="Alan Ferreiros" userId="6cef0fce-2d6f-4287-a9ff-570cf6b5d373" providerId="ADAL" clId="{2FC3F648-1F35-4761-B803-15771ECCBE67}" dt="2020-06-04T19:08:39.475" v="3388" actId="164"/>
          <ac:grpSpMkLst>
            <pc:docMk/>
            <pc:sldMk cId="1232463982" sldId="294"/>
            <ac:grpSpMk id="2069" creationId="{008FA214-1838-45E5-A580-759F400DBE91}"/>
          </ac:grpSpMkLst>
        </pc:grpChg>
        <pc:grpChg chg="add mod">
          <ac:chgData name="Alan Ferreiros" userId="6cef0fce-2d6f-4287-a9ff-570cf6b5d373" providerId="ADAL" clId="{2FC3F648-1F35-4761-B803-15771ECCBE67}" dt="2020-06-04T19:08:48.573" v="3391" actId="1037"/>
          <ac:grpSpMkLst>
            <pc:docMk/>
            <pc:sldMk cId="1232463982" sldId="294"/>
            <ac:grpSpMk id="2072" creationId="{6CCAE7C6-1402-4971-8E84-9F8895F8F358}"/>
          </ac:grpSpMkLst>
        </pc:grpChg>
        <pc:graphicFrameChg chg="add mod modGraphic">
          <ac:chgData name="Alan Ferreiros" userId="6cef0fce-2d6f-4287-a9ff-570cf6b5d373" providerId="ADAL" clId="{2FC3F648-1F35-4761-B803-15771ECCBE67}" dt="2020-06-04T19:08:15.729" v="3385" actId="1076"/>
          <ac:graphicFrameMkLst>
            <pc:docMk/>
            <pc:sldMk cId="1232463982" sldId="294"/>
            <ac:graphicFrameMk id="18" creationId="{F86DCCBF-AA1B-427D-A46A-464838C2286A}"/>
          </ac:graphicFrameMkLst>
        </pc:graphicFrameChg>
        <pc:picChg chg="add mod modCrop">
          <ac:chgData name="Alan Ferreiros" userId="6cef0fce-2d6f-4287-a9ff-570cf6b5d373" providerId="ADAL" clId="{2FC3F648-1F35-4761-B803-15771ECCBE67}" dt="2020-06-04T17:48:18.848" v="2692" actId="14100"/>
          <ac:picMkLst>
            <pc:docMk/>
            <pc:sldMk cId="1232463982" sldId="294"/>
            <ac:picMk id="7" creationId="{CDB99198-E4D5-4E3E-80AC-28548AA04623}"/>
          </ac:picMkLst>
        </pc:picChg>
        <pc:picChg chg="add del mod">
          <ac:chgData name="Alan Ferreiros" userId="6cef0fce-2d6f-4287-a9ff-570cf6b5d373" providerId="ADAL" clId="{2FC3F648-1F35-4761-B803-15771ECCBE67}" dt="2020-06-04T16:38:31.540" v="1778" actId="21"/>
          <ac:picMkLst>
            <pc:docMk/>
            <pc:sldMk cId="1232463982" sldId="294"/>
            <ac:picMk id="13" creationId="{448E264B-BCB8-4094-832B-BE7291F91F50}"/>
          </ac:picMkLst>
        </pc:picChg>
        <pc:picChg chg="del">
          <ac:chgData name="Alan Ferreiros" userId="6cef0fce-2d6f-4287-a9ff-570cf6b5d373" providerId="ADAL" clId="{2FC3F648-1F35-4761-B803-15771ECCBE67}" dt="2020-06-04T17:47:43.672" v="2687" actId="478"/>
          <ac:picMkLst>
            <pc:docMk/>
            <pc:sldMk cId="1232463982" sldId="294"/>
            <ac:picMk id="2050" creationId="{1ECB4985-6C66-4E0C-9269-B7678746B15D}"/>
          </ac:picMkLst>
        </pc:picChg>
        <pc:picChg chg="add mod">
          <ac:chgData name="Alan Ferreiros" userId="6cef0fce-2d6f-4287-a9ff-570cf6b5d373" providerId="ADAL" clId="{2FC3F648-1F35-4761-B803-15771ECCBE67}" dt="2020-06-04T19:17:47.459" v="3511" actId="1076"/>
          <ac:picMkLst>
            <pc:docMk/>
            <pc:sldMk cId="1232463982" sldId="294"/>
            <ac:picMk id="2052" creationId="{B9CA9AD5-0EE4-4C79-9D8C-A766C795201A}"/>
          </ac:picMkLst>
        </pc:picChg>
        <pc:cxnChg chg="add del mod">
          <ac:chgData name="Alan Ferreiros" userId="6cef0fce-2d6f-4287-a9ff-570cf6b5d373" providerId="ADAL" clId="{2FC3F648-1F35-4761-B803-15771ECCBE67}" dt="2020-06-04T18:52:08.085" v="3188" actId="478"/>
          <ac:cxnSpMkLst>
            <pc:docMk/>
            <pc:sldMk cId="1232463982" sldId="294"/>
            <ac:cxnSpMk id="11" creationId="{B8F7D4F9-3482-4B75-A791-BD8D039EFFA8}"/>
          </ac:cxnSpMkLst>
        </pc:cxnChg>
        <pc:cxnChg chg="add del mod">
          <ac:chgData name="Alan Ferreiros" userId="6cef0fce-2d6f-4287-a9ff-570cf6b5d373" providerId="ADAL" clId="{2FC3F648-1F35-4761-B803-15771ECCBE67}" dt="2020-06-04T18:52:03.949" v="3187" actId="478"/>
          <ac:cxnSpMkLst>
            <pc:docMk/>
            <pc:sldMk cId="1232463982" sldId="294"/>
            <ac:cxnSpMk id="14" creationId="{CC3892EC-08FD-48A3-9213-CE2A3156B18C}"/>
          </ac:cxnSpMkLst>
        </pc:cxnChg>
        <pc:cxnChg chg="add del mod">
          <ac:chgData name="Alan Ferreiros" userId="6cef0fce-2d6f-4287-a9ff-570cf6b5d373" providerId="ADAL" clId="{2FC3F648-1F35-4761-B803-15771ECCBE67}" dt="2020-06-04T18:54:16.141" v="3212" actId="478"/>
          <ac:cxnSpMkLst>
            <pc:docMk/>
            <pc:sldMk cId="1232463982" sldId="294"/>
            <ac:cxnSpMk id="31" creationId="{06561F81-97F6-45C5-8443-2EADA52393AC}"/>
          </ac:cxnSpMkLst>
        </pc:cxnChg>
        <pc:cxnChg chg="add mod">
          <ac:chgData name="Alan Ferreiros" userId="6cef0fce-2d6f-4287-a9ff-570cf6b5d373" providerId="ADAL" clId="{2FC3F648-1F35-4761-B803-15771ECCBE67}" dt="2020-06-04T19:08:39.475" v="3388" actId="164"/>
          <ac:cxnSpMkLst>
            <pc:docMk/>
            <pc:sldMk cId="1232463982" sldId="294"/>
            <ac:cxnSpMk id="34" creationId="{F365C4D3-05CE-4C3F-A6D1-81E2A951EA4C}"/>
          </ac:cxnSpMkLst>
        </pc:cxnChg>
        <pc:cxnChg chg="add mod">
          <ac:chgData name="Alan Ferreiros" userId="6cef0fce-2d6f-4287-a9ff-570cf6b5d373" providerId="ADAL" clId="{2FC3F648-1F35-4761-B803-15771ECCBE67}" dt="2020-06-04T19:08:39.475" v="3388" actId="164"/>
          <ac:cxnSpMkLst>
            <pc:docMk/>
            <pc:sldMk cId="1232463982" sldId="294"/>
            <ac:cxnSpMk id="59" creationId="{5FBC2E94-8C51-455B-AA89-445F4572E7EB}"/>
          </ac:cxnSpMkLst>
        </pc:cxnChg>
        <pc:cxnChg chg="add mod">
          <ac:chgData name="Alan Ferreiros" userId="6cef0fce-2d6f-4287-a9ff-570cf6b5d373" providerId="ADAL" clId="{2FC3F648-1F35-4761-B803-15771ECCBE67}" dt="2020-06-04T19:08:39.475" v="3388" actId="164"/>
          <ac:cxnSpMkLst>
            <pc:docMk/>
            <pc:sldMk cId="1232463982" sldId="294"/>
            <ac:cxnSpMk id="63" creationId="{48CF9D7E-F27E-45E9-B630-13D5B8CED6E7}"/>
          </ac:cxnSpMkLst>
        </pc:cxnChg>
        <pc:cxnChg chg="add mod">
          <ac:chgData name="Alan Ferreiros" userId="6cef0fce-2d6f-4287-a9ff-570cf6b5d373" providerId="ADAL" clId="{2FC3F648-1F35-4761-B803-15771ECCBE67}" dt="2020-06-04T19:08:39.475" v="3388" actId="164"/>
          <ac:cxnSpMkLst>
            <pc:docMk/>
            <pc:sldMk cId="1232463982" sldId="294"/>
            <ac:cxnSpMk id="75" creationId="{F35548F5-D40E-40AC-B1D4-88A84AF10976}"/>
          </ac:cxnSpMkLst>
        </pc:cxnChg>
        <pc:cxnChg chg="add mod">
          <ac:chgData name="Alan Ferreiros" userId="6cef0fce-2d6f-4287-a9ff-570cf6b5d373" providerId="ADAL" clId="{2FC3F648-1F35-4761-B803-15771ECCBE67}" dt="2020-06-04T20:09:38.884" v="5477" actId="692"/>
          <ac:cxnSpMkLst>
            <pc:docMk/>
            <pc:sldMk cId="1232463982" sldId="294"/>
            <ac:cxnSpMk id="78" creationId="{D5EA4C41-2651-4717-B0B5-A9221CCF7161}"/>
          </ac:cxnSpMkLst>
        </pc:cxnChg>
        <pc:cxnChg chg="add mod">
          <ac:chgData name="Alan Ferreiros" userId="6cef0fce-2d6f-4287-a9ff-570cf6b5d373" providerId="ADAL" clId="{2FC3F648-1F35-4761-B803-15771ECCBE67}" dt="2020-06-04T20:09:38.884" v="5477" actId="692"/>
          <ac:cxnSpMkLst>
            <pc:docMk/>
            <pc:sldMk cId="1232463982" sldId="294"/>
            <ac:cxnSpMk id="82" creationId="{7D2EA853-8136-486C-BD7F-CFA6B8EBFC29}"/>
          </ac:cxnSpMkLst>
        </pc:cxnChg>
        <pc:cxnChg chg="add mod">
          <ac:chgData name="Alan Ferreiros" userId="6cef0fce-2d6f-4287-a9ff-570cf6b5d373" providerId="ADAL" clId="{2FC3F648-1F35-4761-B803-15771ECCBE67}" dt="2020-06-04T19:08:39.475" v="3388" actId="164"/>
          <ac:cxnSpMkLst>
            <pc:docMk/>
            <pc:sldMk cId="1232463982" sldId="294"/>
            <ac:cxnSpMk id="2049" creationId="{E3077C31-C4C4-4820-BD58-9B8818C6CEAA}"/>
          </ac:cxnSpMkLst>
        </pc:cxnChg>
        <pc:cxnChg chg="add del mod">
          <ac:chgData name="Alan Ferreiros" userId="6cef0fce-2d6f-4287-a9ff-570cf6b5d373" providerId="ADAL" clId="{2FC3F648-1F35-4761-B803-15771ECCBE67}" dt="2020-06-04T18:58:50.092" v="3228" actId="478"/>
          <ac:cxnSpMkLst>
            <pc:docMk/>
            <pc:sldMk cId="1232463982" sldId="294"/>
            <ac:cxnSpMk id="2054" creationId="{E454B756-B5DD-4F95-8814-6029A3ABAC7E}"/>
          </ac:cxnSpMkLst>
        </pc:cxnChg>
      </pc:sldChg>
      <pc:sldChg chg="new add del">
        <pc:chgData name="Alan Ferreiros" userId="6cef0fce-2d6f-4287-a9ff-570cf6b5d373" providerId="ADAL" clId="{2FC3F648-1F35-4761-B803-15771ECCBE67}" dt="2020-06-04T14:37:47.171" v="13" actId="680"/>
        <pc:sldMkLst>
          <pc:docMk/>
          <pc:sldMk cId="1319958197" sldId="299"/>
        </pc:sldMkLst>
      </pc:sldChg>
      <pc:sldChg chg="addSp delSp modSp add mod ord">
        <pc:chgData name="Alan Ferreiros" userId="6cef0fce-2d6f-4287-a9ff-570cf6b5d373" providerId="ADAL" clId="{2FC3F648-1F35-4761-B803-15771ECCBE67}" dt="2020-06-05T00:14:00.648" v="10024" actId="20577"/>
        <pc:sldMkLst>
          <pc:docMk/>
          <pc:sldMk cId="1779423681" sldId="299"/>
        </pc:sldMkLst>
        <pc:spChg chg="mod">
          <ac:chgData name="Alan Ferreiros" userId="6cef0fce-2d6f-4287-a9ff-570cf6b5d373" providerId="ADAL" clId="{2FC3F648-1F35-4761-B803-15771ECCBE67}" dt="2020-06-04T19:18:09.608" v="3515" actId="1076"/>
          <ac:spMkLst>
            <pc:docMk/>
            <pc:sldMk cId="1779423681" sldId="299"/>
            <ac:spMk id="4" creationId="{3999327E-FF37-4BE1-B0EF-3BF557C11273}"/>
          </ac:spMkLst>
        </pc:spChg>
        <pc:spChg chg="mod">
          <ac:chgData name="Alan Ferreiros" userId="6cef0fce-2d6f-4287-a9ff-570cf6b5d373" providerId="ADAL" clId="{2FC3F648-1F35-4761-B803-15771ECCBE67}" dt="2020-06-05T00:07:50.923" v="9704" actId="1076"/>
          <ac:spMkLst>
            <pc:docMk/>
            <pc:sldMk cId="1779423681" sldId="299"/>
            <ac:spMk id="16" creationId="{FE5B923B-7615-4D2B-8B10-CCD77CD5B3B9}"/>
          </ac:spMkLst>
        </pc:spChg>
        <pc:spChg chg="del mod">
          <ac:chgData name="Alan Ferreiros" userId="6cef0fce-2d6f-4287-a9ff-570cf6b5d373" providerId="ADAL" clId="{2FC3F648-1F35-4761-B803-15771ECCBE67}" dt="2020-06-04T19:48:10.587" v="5290" actId="478"/>
          <ac:spMkLst>
            <pc:docMk/>
            <pc:sldMk cId="1779423681" sldId="299"/>
            <ac:spMk id="19" creationId="{927322A1-C40D-4ABF-B422-4C58B80996EE}"/>
          </ac:spMkLst>
        </pc:spChg>
        <pc:spChg chg="add del mod">
          <ac:chgData name="Alan Ferreiros" userId="6cef0fce-2d6f-4287-a9ff-570cf6b5d373" providerId="ADAL" clId="{2FC3F648-1F35-4761-B803-15771ECCBE67}" dt="2020-06-05T00:07:53.864" v="9705" actId="478"/>
          <ac:spMkLst>
            <pc:docMk/>
            <pc:sldMk cId="1779423681" sldId="299"/>
            <ac:spMk id="37" creationId="{288CC7F4-263C-4F20-84FB-427826C7A274}"/>
          </ac:spMkLst>
        </pc:spChg>
        <pc:spChg chg="add mod">
          <ac:chgData name="Alan Ferreiros" userId="6cef0fce-2d6f-4287-a9ff-570cf6b5d373" providerId="ADAL" clId="{2FC3F648-1F35-4761-B803-15771ECCBE67}" dt="2020-06-05T00:09:46.195" v="9714" actId="1076"/>
          <ac:spMkLst>
            <pc:docMk/>
            <pc:sldMk cId="1779423681" sldId="299"/>
            <ac:spMk id="2048" creationId="{64694307-D41E-4059-809F-714F50A0A5B8}"/>
          </ac:spMkLst>
        </pc:spChg>
        <pc:spChg chg="add mod">
          <ac:chgData name="Alan Ferreiros" userId="6cef0fce-2d6f-4287-a9ff-570cf6b5d373" providerId="ADAL" clId="{2FC3F648-1F35-4761-B803-15771ECCBE67}" dt="2020-06-05T00:14:00.648" v="10024" actId="20577"/>
          <ac:spMkLst>
            <pc:docMk/>
            <pc:sldMk cId="1779423681" sldId="299"/>
            <ac:spMk id="2049" creationId="{98402499-130F-4B64-9BDD-6391FAB70D1C}"/>
          </ac:spMkLst>
        </pc:spChg>
        <pc:grpChg chg="del mod">
          <ac:chgData name="Alan Ferreiros" userId="6cef0fce-2d6f-4287-a9ff-570cf6b5d373" providerId="ADAL" clId="{2FC3F648-1F35-4761-B803-15771ECCBE67}" dt="2020-06-04T19:47:58.020" v="5288" actId="478"/>
          <ac:grpSpMkLst>
            <pc:docMk/>
            <pc:sldMk cId="1779423681" sldId="299"/>
            <ac:grpSpMk id="5" creationId="{43F7D835-4399-4306-8DE4-D0298C0D7EDA}"/>
          </ac:grpSpMkLst>
        </pc:grpChg>
        <pc:grpChg chg="add mod">
          <ac:chgData name="Alan Ferreiros" userId="6cef0fce-2d6f-4287-a9ff-570cf6b5d373" providerId="ADAL" clId="{2FC3F648-1F35-4761-B803-15771ECCBE67}" dt="2020-06-05T00:09:34.953" v="9713" actId="1076"/>
          <ac:grpSpMkLst>
            <pc:docMk/>
            <pc:sldMk cId="1779423681" sldId="299"/>
            <ac:grpSpMk id="31" creationId="{9773FE69-F48E-4914-98B6-1BDB1AE7B94C}"/>
          </ac:grpSpMkLst>
        </pc:grpChg>
        <pc:graphicFrameChg chg="add mod modGraphic">
          <ac:chgData name="Alan Ferreiros" userId="6cef0fce-2d6f-4287-a9ff-570cf6b5d373" providerId="ADAL" clId="{2FC3F648-1F35-4761-B803-15771ECCBE67}" dt="2020-06-05T00:09:31.088" v="9712" actId="1076"/>
          <ac:graphicFrameMkLst>
            <pc:docMk/>
            <pc:sldMk cId="1779423681" sldId="299"/>
            <ac:graphicFrameMk id="12" creationId="{13D88B2D-EBFF-49B8-ACF2-E9FE94768B76}"/>
          </ac:graphicFrameMkLst>
        </pc:graphicFrameChg>
        <pc:graphicFrameChg chg="del">
          <ac:chgData name="Alan Ferreiros" userId="6cef0fce-2d6f-4287-a9ff-570cf6b5d373" providerId="ADAL" clId="{2FC3F648-1F35-4761-B803-15771ECCBE67}" dt="2020-06-04T19:10:31.189" v="3498" actId="478"/>
          <ac:graphicFrameMkLst>
            <pc:docMk/>
            <pc:sldMk cId="1779423681" sldId="299"/>
            <ac:graphicFrameMk id="18" creationId="{F86DCCBF-AA1B-427D-A46A-464838C2286A}"/>
          </ac:graphicFrameMkLst>
        </pc:graphicFrameChg>
        <pc:picChg chg="add mod">
          <ac:chgData name="Alan Ferreiros" userId="6cef0fce-2d6f-4287-a9ff-570cf6b5d373" providerId="ADAL" clId="{2FC3F648-1F35-4761-B803-15771ECCBE67}" dt="2020-06-04T20:01:14.573" v="5383" actId="164"/>
          <ac:picMkLst>
            <pc:docMk/>
            <pc:sldMk cId="1779423681" sldId="299"/>
            <ac:picMk id="3" creationId="{830D6FDF-CDBA-4C0D-9BA7-D06D86A7ABF4}"/>
          </ac:picMkLst>
        </pc:picChg>
        <pc:picChg chg="del">
          <ac:chgData name="Alan Ferreiros" userId="6cef0fce-2d6f-4287-a9ff-570cf6b5d373" providerId="ADAL" clId="{2FC3F648-1F35-4761-B803-15771ECCBE67}" dt="2020-06-04T23:50:09.097" v="9653" actId="478"/>
          <ac:picMkLst>
            <pc:docMk/>
            <pc:sldMk cId="1779423681" sldId="299"/>
            <ac:picMk id="7" creationId="{CDB99198-E4D5-4E3E-80AC-28548AA04623}"/>
          </ac:picMkLst>
        </pc:picChg>
        <pc:picChg chg="add mod">
          <ac:chgData name="Alan Ferreiros" userId="6cef0fce-2d6f-4287-a9ff-570cf6b5d373" providerId="ADAL" clId="{2FC3F648-1F35-4761-B803-15771ECCBE67}" dt="2020-06-04T20:01:14.573" v="5383" actId="164"/>
          <ac:picMkLst>
            <pc:docMk/>
            <pc:sldMk cId="1779423681" sldId="299"/>
            <ac:picMk id="8" creationId="{1DE7BBC6-6D7E-4085-8429-9781B463CC47}"/>
          </ac:picMkLst>
        </pc:picChg>
        <pc:picChg chg="add mod">
          <ac:chgData name="Alan Ferreiros" userId="6cef0fce-2d6f-4287-a9ff-570cf6b5d373" providerId="ADAL" clId="{2FC3F648-1F35-4761-B803-15771ECCBE67}" dt="2020-06-04T20:01:14.573" v="5383" actId="164"/>
          <ac:picMkLst>
            <pc:docMk/>
            <pc:sldMk cId="1779423681" sldId="299"/>
            <ac:picMk id="10" creationId="{64CCD64A-3FCB-4E93-B1FC-CE99ED03AC0D}"/>
          </ac:picMkLst>
        </pc:picChg>
        <pc:picChg chg="add mod">
          <ac:chgData name="Alan Ferreiros" userId="6cef0fce-2d6f-4287-a9ff-570cf6b5d373" providerId="ADAL" clId="{2FC3F648-1F35-4761-B803-15771ECCBE67}" dt="2020-06-04T20:01:14.573" v="5383" actId="164"/>
          <ac:picMkLst>
            <pc:docMk/>
            <pc:sldMk cId="1779423681" sldId="299"/>
            <ac:picMk id="13" creationId="{7AA88176-523D-466B-AD50-66F4E897B1AF}"/>
          </ac:picMkLst>
        </pc:picChg>
        <pc:picChg chg="add del mod">
          <ac:chgData name="Alan Ferreiros" userId="6cef0fce-2d6f-4287-a9ff-570cf6b5d373" providerId="ADAL" clId="{2FC3F648-1F35-4761-B803-15771ECCBE67}" dt="2020-06-04T19:52:28.426" v="5317" actId="478"/>
          <ac:picMkLst>
            <pc:docMk/>
            <pc:sldMk cId="1779423681" sldId="299"/>
            <ac:picMk id="17" creationId="{E47B14CB-AEF2-4A42-9D8C-13F165D4F96D}"/>
          </ac:picMkLst>
        </pc:picChg>
        <pc:picChg chg="add mod">
          <ac:chgData name="Alan Ferreiros" userId="6cef0fce-2d6f-4287-a9ff-570cf6b5d373" providerId="ADAL" clId="{2FC3F648-1F35-4761-B803-15771ECCBE67}" dt="2020-06-04T20:01:14.573" v="5383" actId="164"/>
          <ac:picMkLst>
            <pc:docMk/>
            <pc:sldMk cId="1779423681" sldId="299"/>
            <ac:picMk id="20" creationId="{870B7C4E-2A70-4F92-A31C-CCB2AC21AE34}"/>
          </ac:picMkLst>
        </pc:picChg>
        <pc:picChg chg="add mod">
          <ac:chgData name="Alan Ferreiros" userId="6cef0fce-2d6f-4287-a9ff-570cf6b5d373" providerId="ADAL" clId="{2FC3F648-1F35-4761-B803-15771ECCBE67}" dt="2020-06-04T20:31:16.065" v="6039" actId="1076"/>
          <ac:picMkLst>
            <pc:docMk/>
            <pc:sldMk cId="1779423681" sldId="299"/>
            <ac:picMk id="24" creationId="{3F7D71ED-A0A8-4B68-A37C-D0EAA1741999}"/>
          </ac:picMkLst>
        </pc:picChg>
        <pc:picChg chg="add mod">
          <ac:chgData name="Alan Ferreiros" userId="6cef0fce-2d6f-4287-a9ff-570cf6b5d373" providerId="ADAL" clId="{2FC3F648-1F35-4761-B803-15771ECCBE67}" dt="2020-06-04T20:31:12.641" v="6038" actId="1076"/>
          <ac:picMkLst>
            <pc:docMk/>
            <pc:sldMk cId="1779423681" sldId="299"/>
            <ac:picMk id="26" creationId="{C83E44F8-6A22-4917-91DB-0A60D310532D}"/>
          </ac:picMkLst>
        </pc:picChg>
        <pc:picChg chg="add mod">
          <ac:chgData name="Alan Ferreiros" userId="6cef0fce-2d6f-4287-a9ff-570cf6b5d373" providerId="ADAL" clId="{2FC3F648-1F35-4761-B803-15771ECCBE67}" dt="2020-06-04T20:31:08.816" v="6037" actId="1076"/>
          <ac:picMkLst>
            <pc:docMk/>
            <pc:sldMk cId="1779423681" sldId="299"/>
            <ac:picMk id="28" creationId="{2866C4B6-3F1E-406A-BFB8-2A177421D245}"/>
          </ac:picMkLst>
        </pc:picChg>
        <pc:picChg chg="add mod">
          <ac:chgData name="Alan Ferreiros" userId="6cef0fce-2d6f-4287-a9ff-570cf6b5d373" providerId="ADAL" clId="{2FC3F648-1F35-4761-B803-15771ECCBE67}" dt="2020-06-04T20:31:04.370" v="6036" actId="1076"/>
          <ac:picMkLst>
            <pc:docMk/>
            <pc:sldMk cId="1779423681" sldId="299"/>
            <ac:picMk id="30" creationId="{6BF670DD-AD73-4582-ADC6-6A42CA6714BF}"/>
          </ac:picMkLst>
        </pc:picChg>
        <pc:picChg chg="add mod">
          <ac:chgData name="Alan Ferreiros" userId="6cef0fce-2d6f-4287-a9ff-570cf6b5d373" providerId="ADAL" clId="{2FC3F648-1F35-4761-B803-15771ECCBE67}" dt="2020-06-04T19:54:31.846" v="5329" actId="571"/>
          <ac:picMkLst>
            <pc:docMk/>
            <pc:sldMk cId="1779423681" sldId="299"/>
            <ac:picMk id="32" creationId="{87D5BD40-3DA2-49F8-ADE2-071C504A9648}"/>
          </ac:picMkLst>
        </pc:picChg>
        <pc:picChg chg="add mod">
          <ac:chgData name="Alan Ferreiros" userId="6cef0fce-2d6f-4287-a9ff-570cf6b5d373" providerId="ADAL" clId="{2FC3F648-1F35-4761-B803-15771ECCBE67}" dt="2020-06-04T19:54:31.846" v="5329" actId="571"/>
          <ac:picMkLst>
            <pc:docMk/>
            <pc:sldMk cId="1779423681" sldId="299"/>
            <ac:picMk id="33" creationId="{CB851F9F-77A4-44FC-82C1-39F48E4C9B20}"/>
          </ac:picMkLst>
        </pc:picChg>
        <pc:picChg chg="add mod">
          <ac:chgData name="Alan Ferreiros" userId="6cef0fce-2d6f-4287-a9ff-570cf6b5d373" providerId="ADAL" clId="{2FC3F648-1F35-4761-B803-15771ECCBE67}" dt="2020-06-04T20:01:14.573" v="5383" actId="164"/>
          <ac:picMkLst>
            <pc:docMk/>
            <pc:sldMk cId="1779423681" sldId="299"/>
            <ac:picMk id="34" creationId="{53F2335A-C94F-4597-93F1-E7AA1A3A1540}"/>
          </ac:picMkLst>
        </pc:picChg>
        <pc:picChg chg="add mod">
          <ac:chgData name="Alan Ferreiros" userId="6cef0fce-2d6f-4287-a9ff-570cf6b5d373" providerId="ADAL" clId="{2FC3F648-1F35-4761-B803-15771ECCBE67}" dt="2020-06-05T00:10:06.293" v="9726" actId="1076"/>
          <ac:picMkLst>
            <pc:docMk/>
            <pc:sldMk cId="1779423681" sldId="299"/>
            <ac:picMk id="39" creationId="{A345FD05-F44D-4D07-AFB3-F85BDA5F27A3}"/>
          </ac:picMkLst>
        </pc:picChg>
        <pc:picChg chg="mod">
          <ac:chgData name="Alan Ferreiros" userId="6cef0fce-2d6f-4287-a9ff-570cf6b5d373" providerId="ADAL" clId="{2FC3F648-1F35-4761-B803-15771ECCBE67}" dt="2020-06-04T19:18:09.608" v="3515" actId="1076"/>
          <ac:picMkLst>
            <pc:docMk/>
            <pc:sldMk cId="1779423681" sldId="299"/>
            <ac:picMk id="2052" creationId="{B9CA9AD5-0EE4-4C79-9D8C-A766C795201A}"/>
          </ac:picMkLst>
        </pc:picChg>
      </pc:sldChg>
      <pc:sldChg chg="addSp delSp modSp add mod ord">
        <pc:chgData name="Alan Ferreiros" userId="6cef0fce-2d6f-4287-a9ff-570cf6b5d373" providerId="ADAL" clId="{2FC3F648-1F35-4761-B803-15771ECCBE67}" dt="2020-06-05T00:26:34.411" v="10335" actId="693"/>
        <pc:sldMkLst>
          <pc:docMk/>
          <pc:sldMk cId="37050691" sldId="300"/>
        </pc:sldMkLst>
        <pc:spChg chg="add del mod">
          <ac:chgData name="Alan Ferreiros" userId="6cef0fce-2d6f-4287-a9ff-570cf6b5d373" providerId="ADAL" clId="{2FC3F648-1F35-4761-B803-15771ECCBE67}" dt="2020-06-05T00:25:59.068" v="10330" actId="164"/>
          <ac:spMkLst>
            <pc:docMk/>
            <pc:sldMk cId="37050691" sldId="300"/>
            <ac:spMk id="2" creationId="{FC0A227F-822E-4FE0-A25B-4DC106A385E5}"/>
          </ac:spMkLst>
        </pc:spChg>
        <pc:spChg chg="add mod">
          <ac:chgData name="Alan Ferreiros" userId="6cef0fce-2d6f-4287-a9ff-570cf6b5d373" providerId="ADAL" clId="{2FC3F648-1F35-4761-B803-15771ECCBE67}" dt="2020-06-05T00:23:23.129" v="10289" actId="571"/>
          <ac:spMkLst>
            <pc:docMk/>
            <pc:sldMk cId="37050691" sldId="300"/>
            <ac:spMk id="4" creationId="{A518B098-0123-49A1-8C05-2952FB473129}"/>
          </ac:spMkLst>
        </pc:spChg>
        <pc:spChg chg="add mod">
          <ac:chgData name="Alan Ferreiros" userId="6cef0fce-2d6f-4287-a9ff-570cf6b5d373" providerId="ADAL" clId="{2FC3F648-1F35-4761-B803-15771ECCBE67}" dt="2020-06-05T00:23:23.129" v="10289" actId="571"/>
          <ac:spMkLst>
            <pc:docMk/>
            <pc:sldMk cId="37050691" sldId="300"/>
            <ac:spMk id="5" creationId="{2AD7F494-7EB9-42D1-ACB9-3C24852872FE}"/>
          </ac:spMkLst>
        </pc:spChg>
        <pc:spChg chg="add mod ord">
          <ac:chgData name="Alan Ferreiros" userId="6cef0fce-2d6f-4287-a9ff-570cf6b5d373" providerId="ADAL" clId="{2FC3F648-1F35-4761-B803-15771ECCBE67}" dt="2020-06-05T00:26:34.411" v="10335" actId="693"/>
          <ac:spMkLst>
            <pc:docMk/>
            <pc:sldMk cId="37050691" sldId="300"/>
            <ac:spMk id="11" creationId="{46969DA6-EC16-47A4-84EE-40BC6B8C49A4}"/>
          </ac:spMkLst>
        </pc:spChg>
        <pc:spChg chg="del mod">
          <ac:chgData name="Alan Ferreiros" userId="6cef0fce-2d6f-4287-a9ff-570cf6b5d373" providerId="ADAL" clId="{2FC3F648-1F35-4761-B803-15771ECCBE67}" dt="2020-06-05T00:08:16.256" v="9708" actId="478"/>
          <ac:spMkLst>
            <pc:docMk/>
            <pc:sldMk cId="37050691" sldId="300"/>
            <ac:spMk id="16" creationId="{FE5B923B-7615-4D2B-8B10-CCD77CD5B3B9}"/>
          </ac:spMkLst>
        </pc:spChg>
        <pc:spChg chg="add mod">
          <ac:chgData name="Alan Ferreiros" userId="6cef0fce-2d6f-4287-a9ff-570cf6b5d373" providerId="ADAL" clId="{2FC3F648-1F35-4761-B803-15771ECCBE67}" dt="2020-06-05T00:08:16.710" v="9709"/>
          <ac:spMkLst>
            <pc:docMk/>
            <pc:sldMk cId="37050691" sldId="300"/>
            <ac:spMk id="39" creationId="{5FBA1E36-384B-4197-B6EE-164486F90541}"/>
          </ac:spMkLst>
        </pc:spChg>
        <pc:spChg chg="add mod">
          <ac:chgData name="Alan Ferreiros" userId="6cef0fce-2d6f-4287-a9ff-570cf6b5d373" providerId="ADAL" clId="{2FC3F648-1F35-4761-B803-15771ECCBE67}" dt="2020-06-05T00:16:15.375" v="10114" actId="403"/>
          <ac:spMkLst>
            <pc:docMk/>
            <pc:sldMk cId="37050691" sldId="300"/>
            <ac:spMk id="40" creationId="{7769CF93-051B-447D-9577-E60EBAA7D1F7}"/>
          </ac:spMkLst>
        </pc:spChg>
        <pc:spChg chg="add mod">
          <ac:chgData name="Alan Ferreiros" userId="6cef0fce-2d6f-4287-a9ff-570cf6b5d373" providerId="ADAL" clId="{2FC3F648-1F35-4761-B803-15771ECCBE67}" dt="2020-06-05T00:26:07.379" v="10332" actId="6549"/>
          <ac:spMkLst>
            <pc:docMk/>
            <pc:sldMk cId="37050691" sldId="300"/>
            <ac:spMk id="41" creationId="{D4F2BD22-2BE3-414D-B0D4-36625F372B64}"/>
          </ac:spMkLst>
        </pc:spChg>
        <pc:spChg chg="add mod">
          <ac:chgData name="Alan Ferreiros" userId="6cef0fce-2d6f-4287-a9ff-570cf6b5d373" providerId="ADAL" clId="{2FC3F648-1F35-4761-B803-15771ECCBE67}" dt="2020-06-05T00:25:59.068" v="10330" actId="164"/>
          <ac:spMkLst>
            <pc:docMk/>
            <pc:sldMk cId="37050691" sldId="300"/>
            <ac:spMk id="42" creationId="{A593F75C-D840-44CD-9005-E301B0C73C78}"/>
          </ac:spMkLst>
        </pc:spChg>
        <pc:spChg chg="add mod">
          <ac:chgData name="Alan Ferreiros" userId="6cef0fce-2d6f-4287-a9ff-570cf6b5d373" providerId="ADAL" clId="{2FC3F648-1F35-4761-B803-15771ECCBE67}" dt="2020-06-05T00:23:23.129" v="10289" actId="571"/>
          <ac:spMkLst>
            <pc:docMk/>
            <pc:sldMk cId="37050691" sldId="300"/>
            <ac:spMk id="43" creationId="{F96D17F8-4FC8-491A-9660-6D8817D0A718}"/>
          </ac:spMkLst>
        </pc:spChg>
        <pc:spChg chg="del mod topLvl">
          <ac:chgData name="Alan Ferreiros" userId="6cef0fce-2d6f-4287-a9ff-570cf6b5d373" providerId="ADAL" clId="{2FC3F648-1F35-4761-B803-15771ECCBE67}" dt="2020-06-05T00:23:48.912" v="10294" actId="478"/>
          <ac:spMkLst>
            <pc:docMk/>
            <pc:sldMk cId="37050691" sldId="300"/>
            <ac:spMk id="45" creationId="{992B31BB-FC03-4A1F-AC4F-8C50385DA180}"/>
          </ac:spMkLst>
        </pc:spChg>
        <pc:spChg chg="mod topLvl">
          <ac:chgData name="Alan Ferreiros" userId="6cef0fce-2d6f-4287-a9ff-570cf6b5d373" providerId="ADAL" clId="{2FC3F648-1F35-4761-B803-15771ECCBE67}" dt="2020-06-05T00:23:58.948" v="10296" actId="164"/>
          <ac:spMkLst>
            <pc:docMk/>
            <pc:sldMk cId="37050691" sldId="300"/>
            <ac:spMk id="46" creationId="{C47D7722-C0AB-4108-8F81-AADAB41B20EC}"/>
          </ac:spMkLst>
        </pc:spChg>
        <pc:spChg chg="add mod">
          <ac:chgData name="Alan Ferreiros" userId="6cef0fce-2d6f-4287-a9ff-570cf6b5d373" providerId="ADAL" clId="{2FC3F648-1F35-4761-B803-15771ECCBE67}" dt="2020-06-05T00:23:58.948" v="10296" actId="164"/>
          <ac:spMkLst>
            <pc:docMk/>
            <pc:sldMk cId="37050691" sldId="300"/>
            <ac:spMk id="47" creationId="{07AD0027-CC35-4C59-9D07-3404AD294E05}"/>
          </ac:spMkLst>
        </pc:spChg>
        <pc:spChg chg="add mod">
          <ac:chgData name="Alan Ferreiros" userId="6cef0fce-2d6f-4287-a9ff-570cf6b5d373" providerId="ADAL" clId="{2FC3F648-1F35-4761-B803-15771ECCBE67}" dt="2020-06-05T00:25:59.068" v="10330" actId="164"/>
          <ac:spMkLst>
            <pc:docMk/>
            <pc:sldMk cId="37050691" sldId="300"/>
            <ac:spMk id="48" creationId="{D53BC92A-BFC5-4823-B89A-6BA4140A4BE4}"/>
          </ac:spMkLst>
        </pc:spChg>
        <pc:grpChg chg="add mod">
          <ac:chgData name="Alan Ferreiros" userId="6cef0fce-2d6f-4287-a9ff-570cf6b5d373" providerId="ADAL" clId="{2FC3F648-1F35-4761-B803-15771ECCBE67}" dt="2020-06-05T00:25:59.068" v="10330" actId="164"/>
          <ac:grpSpMkLst>
            <pc:docMk/>
            <pc:sldMk cId="37050691" sldId="300"/>
            <ac:grpSpMk id="6" creationId="{2F3C17BA-6331-4FC6-A457-10B2880561F1}"/>
          </ac:grpSpMkLst>
        </pc:grpChg>
        <pc:grpChg chg="add mod">
          <ac:chgData name="Alan Ferreiros" userId="6cef0fce-2d6f-4287-a9ff-570cf6b5d373" providerId="ADAL" clId="{2FC3F648-1F35-4761-B803-15771ECCBE67}" dt="2020-06-05T00:25:59.068" v="10330" actId="164"/>
          <ac:grpSpMkLst>
            <pc:docMk/>
            <pc:sldMk cId="37050691" sldId="300"/>
            <ac:grpSpMk id="9" creationId="{D947F928-4FE2-44AB-ADDE-7C5337C14FC2}"/>
          </ac:grpSpMkLst>
        </pc:grpChg>
        <pc:grpChg chg="add mod">
          <ac:chgData name="Alan Ferreiros" userId="6cef0fce-2d6f-4287-a9ff-570cf6b5d373" providerId="ADAL" clId="{2FC3F648-1F35-4761-B803-15771ECCBE67}" dt="2020-06-05T00:26:11.659" v="10333" actId="1076"/>
          <ac:grpSpMkLst>
            <pc:docMk/>
            <pc:sldMk cId="37050691" sldId="300"/>
            <ac:grpSpMk id="14" creationId="{558C3912-B44A-449B-B9C1-C6C91F52BFBE}"/>
          </ac:grpSpMkLst>
        </pc:grpChg>
        <pc:grpChg chg="add mod">
          <ac:chgData name="Alan Ferreiros" userId="6cef0fce-2d6f-4287-a9ff-570cf6b5d373" providerId="ADAL" clId="{2FC3F648-1F35-4761-B803-15771ECCBE67}" dt="2020-06-05T00:14:27.510" v="10026" actId="1076"/>
          <ac:grpSpMkLst>
            <pc:docMk/>
            <pc:sldMk cId="37050691" sldId="300"/>
            <ac:grpSpMk id="19" creationId="{CF8B96DA-98A2-4AD7-8E7A-3C9ED7385EBE}"/>
          </ac:grpSpMkLst>
        </pc:grpChg>
        <pc:grpChg chg="del mod">
          <ac:chgData name="Alan Ferreiros" userId="6cef0fce-2d6f-4287-a9ff-570cf6b5d373" providerId="ADAL" clId="{2FC3F648-1F35-4761-B803-15771ECCBE67}" dt="2020-06-04T20:43:56.881" v="6419" actId="478"/>
          <ac:grpSpMkLst>
            <pc:docMk/>
            <pc:sldMk cId="37050691" sldId="300"/>
            <ac:grpSpMk id="31" creationId="{9773FE69-F48E-4914-98B6-1BDB1AE7B94C}"/>
          </ac:grpSpMkLst>
        </pc:grpChg>
        <pc:grpChg chg="add del mod">
          <ac:chgData name="Alan Ferreiros" userId="6cef0fce-2d6f-4287-a9ff-570cf6b5d373" providerId="ADAL" clId="{2FC3F648-1F35-4761-B803-15771ECCBE67}" dt="2020-06-05T00:23:46.507" v="10293" actId="165"/>
          <ac:grpSpMkLst>
            <pc:docMk/>
            <pc:sldMk cId="37050691" sldId="300"/>
            <ac:grpSpMk id="44" creationId="{422D6B03-C0F9-4AF9-9947-68392A6294BF}"/>
          </ac:grpSpMkLst>
        </pc:grpChg>
        <pc:graphicFrameChg chg="mod modGraphic">
          <ac:chgData name="Alan Ferreiros" userId="6cef0fce-2d6f-4287-a9ff-570cf6b5d373" providerId="ADAL" clId="{2FC3F648-1F35-4761-B803-15771ECCBE67}" dt="2020-06-05T00:14:22.926" v="10025" actId="1076"/>
          <ac:graphicFrameMkLst>
            <pc:docMk/>
            <pc:sldMk cId="37050691" sldId="300"/>
            <ac:graphicFrameMk id="12" creationId="{13D88B2D-EBFF-49B8-ACF2-E9FE94768B76}"/>
          </ac:graphicFrameMkLst>
        </pc:graphicFrameChg>
        <pc:picChg chg="del">
          <ac:chgData name="Alan Ferreiros" userId="6cef0fce-2d6f-4287-a9ff-570cf6b5d373" providerId="ADAL" clId="{2FC3F648-1F35-4761-B803-15771ECCBE67}" dt="2020-06-04T23:50:12.170" v="9654" actId="478"/>
          <ac:picMkLst>
            <pc:docMk/>
            <pc:sldMk cId="37050691" sldId="300"/>
            <ac:picMk id="7" creationId="{CDB99198-E4D5-4E3E-80AC-28548AA04623}"/>
          </ac:picMkLst>
        </pc:picChg>
        <pc:picChg chg="mod">
          <ac:chgData name="Alan Ferreiros" userId="6cef0fce-2d6f-4287-a9ff-570cf6b5d373" providerId="ADAL" clId="{2FC3F648-1F35-4761-B803-15771ECCBE67}" dt="2020-06-04T20:43:51.316" v="6418" actId="1076"/>
          <ac:picMkLst>
            <pc:docMk/>
            <pc:sldMk cId="37050691" sldId="300"/>
            <ac:picMk id="8" creationId="{1DE7BBC6-6D7E-4085-8429-9781B463CC47}"/>
          </ac:picMkLst>
        </pc:picChg>
        <pc:picChg chg="mod">
          <ac:chgData name="Alan Ferreiros" userId="6cef0fce-2d6f-4287-a9ff-570cf6b5d373" providerId="ADAL" clId="{2FC3F648-1F35-4761-B803-15771ECCBE67}" dt="2020-06-04T20:40:17.968" v="6411" actId="14100"/>
          <ac:picMkLst>
            <pc:docMk/>
            <pc:sldMk cId="37050691" sldId="300"/>
            <ac:picMk id="13" creationId="{7AA88176-523D-466B-AD50-66F4E897B1AF}"/>
          </ac:picMkLst>
        </pc:picChg>
        <pc:picChg chg="mod">
          <ac:chgData name="Alan Ferreiros" userId="6cef0fce-2d6f-4287-a9ff-570cf6b5d373" providerId="ADAL" clId="{2FC3F648-1F35-4761-B803-15771ECCBE67}" dt="2020-06-04T20:44:02.612" v="6420"/>
          <ac:picMkLst>
            <pc:docMk/>
            <pc:sldMk cId="37050691" sldId="300"/>
            <ac:picMk id="21" creationId="{1E44D953-5334-485D-ADEE-09C62EE29278}"/>
          </ac:picMkLst>
        </pc:picChg>
        <pc:picChg chg="mod">
          <ac:chgData name="Alan Ferreiros" userId="6cef0fce-2d6f-4287-a9ff-570cf6b5d373" providerId="ADAL" clId="{2FC3F648-1F35-4761-B803-15771ECCBE67}" dt="2020-06-04T20:39:36.618" v="6404" actId="1076"/>
          <ac:picMkLst>
            <pc:docMk/>
            <pc:sldMk cId="37050691" sldId="300"/>
            <ac:picMk id="24" creationId="{3F7D71ED-A0A8-4B68-A37C-D0EAA1741999}"/>
          </ac:picMkLst>
        </pc:picChg>
        <pc:picChg chg="mod">
          <ac:chgData name="Alan Ferreiros" userId="6cef0fce-2d6f-4287-a9ff-570cf6b5d373" providerId="ADAL" clId="{2FC3F648-1F35-4761-B803-15771ECCBE67}" dt="2020-06-04T20:44:45.659" v="6425" actId="1076"/>
          <ac:picMkLst>
            <pc:docMk/>
            <pc:sldMk cId="37050691" sldId="300"/>
            <ac:picMk id="25" creationId="{9AC3367A-BEE0-4F14-B44C-C02D352B3C05}"/>
          </ac:picMkLst>
        </pc:picChg>
        <pc:picChg chg="mod">
          <ac:chgData name="Alan Ferreiros" userId="6cef0fce-2d6f-4287-a9ff-570cf6b5d373" providerId="ADAL" clId="{2FC3F648-1F35-4761-B803-15771ECCBE67}" dt="2020-06-04T20:40:06.817" v="6410" actId="14100"/>
          <ac:picMkLst>
            <pc:docMk/>
            <pc:sldMk cId="37050691" sldId="300"/>
            <ac:picMk id="26" creationId="{C83E44F8-6A22-4917-91DB-0A60D310532D}"/>
          </ac:picMkLst>
        </pc:picChg>
        <pc:picChg chg="mod">
          <ac:chgData name="Alan Ferreiros" userId="6cef0fce-2d6f-4287-a9ff-570cf6b5d373" providerId="ADAL" clId="{2FC3F648-1F35-4761-B803-15771ECCBE67}" dt="2020-06-04T20:46:09.966" v="6437" actId="1076"/>
          <ac:picMkLst>
            <pc:docMk/>
            <pc:sldMk cId="37050691" sldId="300"/>
            <ac:picMk id="27" creationId="{6500E8A1-4913-42AC-B1C2-82C0766AD3CD}"/>
          </ac:picMkLst>
        </pc:picChg>
        <pc:picChg chg="mod">
          <ac:chgData name="Alan Ferreiros" userId="6cef0fce-2d6f-4287-a9ff-570cf6b5d373" providerId="ADAL" clId="{2FC3F648-1F35-4761-B803-15771ECCBE67}" dt="2020-06-04T20:40:06.817" v="6410" actId="14100"/>
          <ac:picMkLst>
            <pc:docMk/>
            <pc:sldMk cId="37050691" sldId="300"/>
            <ac:picMk id="28" creationId="{2866C4B6-3F1E-406A-BFB8-2A177421D245}"/>
          </ac:picMkLst>
        </pc:picChg>
        <pc:picChg chg="mod">
          <ac:chgData name="Alan Ferreiros" userId="6cef0fce-2d6f-4287-a9ff-570cf6b5d373" providerId="ADAL" clId="{2FC3F648-1F35-4761-B803-15771ECCBE67}" dt="2020-06-04T20:46:09.966" v="6437" actId="1076"/>
          <ac:picMkLst>
            <pc:docMk/>
            <pc:sldMk cId="37050691" sldId="300"/>
            <ac:picMk id="29" creationId="{15EA1E46-049F-4C10-AF6A-9CB625E0CA1B}"/>
          </ac:picMkLst>
        </pc:picChg>
        <pc:picChg chg="mod">
          <ac:chgData name="Alan Ferreiros" userId="6cef0fce-2d6f-4287-a9ff-570cf6b5d373" providerId="ADAL" clId="{2FC3F648-1F35-4761-B803-15771ECCBE67}" dt="2020-06-04T20:40:06.817" v="6410" actId="14100"/>
          <ac:picMkLst>
            <pc:docMk/>
            <pc:sldMk cId="37050691" sldId="300"/>
            <ac:picMk id="30" creationId="{6BF670DD-AD73-4582-ADC6-6A42CA6714BF}"/>
          </ac:picMkLst>
        </pc:picChg>
        <pc:picChg chg="mod">
          <ac:chgData name="Alan Ferreiros" userId="6cef0fce-2d6f-4287-a9ff-570cf6b5d373" providerId="ADAL" clId="{2FC3F648-1F35-4761-B803-15771ECCBE67}" dt="2020-06-04T20:46:20.416" v="6438" actId="14100"/>
          <ac:picMkLst>
            <pc:docMk/>
            <pc:sldMk cId="37050691" sldId="300"/>
            <ac:picMk id="32" creationId="{9C4F4CD2-8319-4812-B8C7-132F6B96B89C}"/>
          </ac:picMkLst>
        </pc:picChg>
        <pc:picChg chg="mod">
          <ac:chgData name="Alan Ferreiros" userId="6cef0fce-2d6f-4287-a9ff-570cf6b5d373" providerId="ADAL" clId="{2FC3F648-1F35-4761-B803-15771ECCBE67}" dt="2020-06-04T20:46:04.821" v="6436" actId="1076"/>
          <ac:picMkLst>
            <pc:docMk/>
            <pc:sldMk cId="37050691" sldId="300"/>
            <ac:picMk id="33" creationId="{A9D1C8F2-E7E4-40FD-8A79-AAD394837443}"/>
          </ac:picMkLst>
        </pc:picChg>
        <pc:picChg chg="mod">
          <ac:chgData name="Alan Ferreiros" userId="6cef0fce-2d6f-4287-a9ff-570cf6b5d373" providerId="ADAL" clId="{2FC3F648-1F35-4761-B803-15771ECCBE67}" dt="2020-06-04T20:40:17.968" v="6411" actId="14100"/>
          <ac:picMkLst>
            <pc:docMk/>
            <pc:sldMk cId="37050691" sldId="300"/>
            <ac:picMk id="34" creationId="{53F2335A-C94F-4597-93F1-E7AA1A3A1540}"/>
          </ac:picMkLst>
        </pc:picChg>
        <pc:picChg chg="mod">
          <ac:chgData name="Alan Ferreiros" userId="6cef0fce-2d6f-4287-a9ff-570cf6b5d373" providerId="ADAL" clId="{2FC3F648-1F35-4761-B803-15771ECCBE67}" dt="2020-06-04T20:45:46.045" v="6434" actId="14100"/>
          <ac:picMkLst>
            <pc:docMk/>
            <pc:sldMk cId="37050691" sldId="300"/>
            <ac:picMk id="35" creationId="{F060A909-4ACD-4055-9F76-3FF37EFB493A}"/>
          </ac:picMkLst>
        </pc:picChg>
        <pc:picChg chg="mod">
          <ac:chgData name="Alan Ferreiros" userId="6cef0fce-2d6f-4287-a9ff-570cf6b5d373" providerId="ADAL" clId="{2FC3F648-1F35-4761-B803-15771ECCBE67}" dt="2020-06-04T20:45:57.644" v="6435" actId="1076"/>
          <ac:picMkLst>
            <pc:docMk/>
            <pc:sldMk cId="37050691" sldId="300"/>
            <ac:picMk id="36" creationId="{3577F624-427C-41B4-AFB4-D9C188C585B4}"/>
          </ac:picMkLst>
        </pc:picChg>
        <pc:picChg chg="mod">
          <ac:chgData name="Alan Ferreiros" userId="6cef0fce-2d6f-4287-a9ff-570cf6b5d373" providerId="ADAL" clId="{2FC3F648-1F35-4761-B803-15771ECCBE67}" dt="2020-06-04T20:45:46.045" v="6434" actId="14100"/>
          <ac:picMkLst>
            <pc:docMk/>
            <pc:sldMk cId="37050691" sldId="300"/>
            <ac:picMk id="37" creationId="{EC9F38E5-CC4A-44DE-9E00-982891566708}"/>
          </ac:picMkLst>
        </pc:picChg>
        <pc:picChg chg="mod">
          <ac:chgData name="Alan Ferreiros" userId="6cef0fce-2d6f-4287-a9ff-570cf6b5d373" providerId="ADAL" clId="{2FC3F648-1F35-4761-B803-15771ECCBE67}" dt="2020-06-04T20:46:20.416" v="6438" actId="14100"/>
          <ac:picMkLst>
            <pc:docMk/>
            <pc:sldMk cId="37050691" sldId="300"/>
            <ac:picMk id="38" creationId="{95D1E802-B6A8-454F-9CCA-51652CA5B3D0}"/>
          </ac:picMkLst>
        </pc:picChg>
      </pc:sldChg>
      <pc:sldChg chg="addSp delSp modSp add mod">
        <pc:chgData name="Alan Ferreiros" userId="6cef0fce-2d6f-4287-a9ff-570cf6b5d373" providerId="ADAL" clId="{2FC3F648-1F35-4761-B803-15771ECCBE67}" dt="2020-06-04T23:45:24.825" v="9113" actId="478"/>
        <pc:sldMkLst>
          <pc:docMk/>
          <pc:sldMk cId="1232564870" sldId="301"/>
        </pc:sldMkLst>
        <pc:spChg chg="add mod">
          <ac:chgData name="Alan Ferreiros" userId="6cef0fce-2d6f-4287-a9ff-570cf6b5d373" providerId="ADAL" clId="{2FC3F648-1F35-4761-B803-15771ECCBE67}" dt="2020-06-04T21:42:29.784" v="7215" actId="1076"/>
          <ac:spMkLst>
            <pc:docMk/>
            <pc:sldMk cId="1232564870" sldId="301"/>
            <ac:spMk id="4" creationId="{D0B877DB-7066-4B05-854D-B883FF79DCB0}"/>
          </ac:spMkLst>
        </pc:spChg>
        <pc:spChg chg="add mod">
          <ac:chgData name="Alan Ferreiros" userId="6cef0fce-2d6f-4287-a9ff-570cf6b5d373" providerId="ADAL" clId="{2FC3F648-1F35-4761-B803-15771ECCBE67}" dt="2020-06-04T23:12:22.873" v="7860" actId="1076"/>
          <ac:spMkLst>
            <pc:docMk/>
            <pc:sldMk cId="1232564870" sldId="301"/>
            <ac:spMk id="6" creationId="{65208B52-4B93-463C-A154-3089A0785F21}"/>
          </ac:spMkLst>
        </pc:spChg>
        <pc:spChg chg="add mod ord">
          <ac:chgData name="Alan Ferreiros" userId="6cef0fce-2d6f-4287-a9ff-570cf6b5d373" providerId="ADAL" clId="{2FC3F648-1F35-4761-B803-15771ECCBE67}" dt="2020-06-04T20:59:37.003" v="6817" actId="164"/>
          <ac:spMkLst>
            <pc:docMk/>
            <pc:sldMk cId="1232564870" sldId="301"/>
            <ac:spMk id="8" creationId="{4894E271-3424-4626-B7B7-96953431C4A1}"/>
          </ac:spMkLst>
        </pc:spChg>
        <pc:spChg chg="mod">
          <ac:chgData name="Alan Ferreiros" userId="6cef0fce-2d6f-4287-a9ff-570cf6b5d373" providerId="ADAL" clId="{2FC3F648-1F35-4761-B803-15771ECCBE67}" dt="2020-06-04T23:18:57.389" v="7941" actId="27636"/>
          <ac:spMkLst>
            <pc:docMk/>
            <pc:sldMk cId="1232564870" sldId="301"/>
            <ac:spMk id="16" creationId="{FE5B923B-7615-4D2B-8B10-CCD77CD5B3B9}"/>
          </ac:spMkLst>
        </pc:spChg>
        <pc:spChg chg="add mod">
          <ac:chgData name="Alan Ferreiros" userId="6cef0fce-2d6f-4287-a9ff-570cf6b5d373" providerId="ADAL" clId="{2FC3F648-1F35-4761-B803-15771ECCBE67}" dt="2020-06-04T23:12:05.889" v="7858" actId="1076"/>
          <ac:spMkLst>
            <pc:docMk/>
            <pc:sldMk cId="1232564870" sldId="301"/>
            <ac:spMk id="20" creationId="{0ED8353C-79D9-4CBB-9E6B-6707D7C59178}"/>
          </ac:spMkLst>
        </pc:spChg>
        <pc:spChg chg="mod">
          <ac:chgData name="Alan Ferreiros" userId="6cef0fce-2d6f-4287-a9ff-570cf6b5d373" providerId="ADAL" clId="{2FC3F648-1F35-4761-B803-15771ECCBE67}" dt="2020-06-04T20:56:02.823" v="6776" actId="571"/>
          <ac:spMkLst>
            <pc:docMk/>
            <pc:sldMk cId="1232564870" sldId="301"/>
            <ac:spMk id="28" creationId="{F4DDF254-F528-4467-976C-6DD7E0F03E8D}"/>
          </ac:spMkLst>
        </pc:spChg>
        <pc:spChg chg="add mod">
          <ac:chgData name="Alan Ferreiros" userId="6cef0fce-2d6f-4287-a9ff-570cf6b5d373" providerId="ADAL" clId="{2FC3F648-1F35-4761-B803-15771ECCBE67}" dt="2020-06-04T20:56:02.823" v="6776" actId="571"/>
          <ac:spMkLst>
            <pc:docMk/>
            <pc:sldMk cId="1232564870" sldId="301"/>
            <ac:spMk id="31" creationId="{E54B592E-3CB4-4664-814D-04137A490132}"/>
          </ac:spMkLst>
        </pc:spChg>
        <pc:spChg chg="mod">
          <ac:chgData name="Alan Ferreiros" userId="6cef0fce-2d6f-4287-a9ff-570cf6b5d373" providerId="ADAL" clId="{2FC3F648-1F35-4761-B803-15771ECCBE67}" dt="2020-06-04T20:56:35.929" v="6783" actId="20577"/>
          <ac:spMkLst>
            <pc:docMk/>
            <pc:sldMk cId="1232564870" sldId="301"/>
            <ac:spMk id="40" creationId="{A896F636-1D72-4BA5-AC27-DB5F0C925C9B}"/>
          </ac:spMkLst>
        </pc:spChg>
        <pc:spChg chg="add del mod">
          <ac:chgData name="Alan Ferreiros" userId="6cef0fce-2d6f-4287-a9ff-570cf6b5d373" providerId="ADAL" clId="{2FC3F648-1F35-4761-B803-15771ECCBE67}" dt="2020-06-04T20:59:31.224" v="6816" actId="478"/>
          <ac:spMkLst>
            <pc:docMk/>
            <pc:sldMk cId="1232564870" sldId="301"/>
            <ac:spMk id="41" creationId="{92FF257C-8682-409B-A65F-249C37B3F163}"/>
          </ac:spMkLst>
        </pc:spChg>
        <pc:spChg chg="mod">
          <ac:chgData name="Alan Ferreiros" userId="6cef0fce-2d6f-4287-a9ff-570cf6b5d373" providerId="ADAL" clId="{2FC3F648-1F35-4761-B803-15771ECCBE67}" dt="2020-06-04T21:12:11.063" v="6913" actId="207"/>
          <ac:spMkLst>
            <pc:docMk/>
            <pc:sldMk cId="1232564870" sldId="301"/>
            <ac:spMk id="43" creationId="{4372778E-28BC-435C-A555-BD3A65FD21E1}"/>
          </ac:spMkLst>
        </pc:spChg>
        <pc:spChg chg="mod">
          <ac:chgData name="Alan Ferreiros" userId="6cef0fce-2d6f-4287-a9ff-570cf6b5d373" providerId="ADAL" clId="{2FC3F648-1F35-4761-B803-15771ECCBE67}" dt="2020-06-04T20:59:47.880" v="6828" actId="20577"/>
          <ac:spMkLst>
            <pc:docMk/>
            <pc:sldMk cId="1232564870" sldId="301"/>
            <ac:spMk id="46" creationId="{56725AF3-7E45-4D05-93B1-FC096D8EFB01}"/>
          </ac:spMkLst>
        </pc:spChg>
        <pc:spChg chg="mod">
          <ac:chgData name="Alan Ferreiros" userId="6cef0fce-2d6f-4287-a9ff-570cf6b5d373" providerId="ADAL" clId="{2FC3F648-1F35-4761-B803-15771ECCBE67}" dt="2020-06-04T21:23:50.859" v="7092"/>
          <ac:spMkLst>
            <pc:docMk/>
            <pc:sldMk cId="1232564870" sldId="301"/>
            <ac:spMk id="48" creationId="{8CB8E68B-3802-4BC0-85A8-45B9D7E7ED23}"/>
          </ac:spMkLst>
        </pc:spChg>
        <pc:spChg chg="mod">
          <ac:chgData name="Alan Ferreiros" userId="6cef0fce-2d6f-4287-a9ff-570cf6b5d373" providerId="ADAL" clId="{2FC3F648-1F35-4761-B803-15771ECCBE67}" dt="2020-06-04T21:23:50.859" v="7092"/>
          <ac:spMkLst>
            <pc:docMk/>
            <pc:sldMk cId="1232564870" sldId="301"/>
            <ac:spMk id="51" creationId="{8F6B0E0E-0EB5-4FDF-9A33-912AC9435258}"/>
          </ac:spMkLst>
        </pc:spChg>
        <pc:spChg chg="mod">
          <ac:chgData name="Alan Ferreiros" userId="6cef0fce-2d6f-4287-a9ff-570cf6b5d373" providerId="ADAL" clId="{2FC3F648-1F35-4761-B803-15771ECCBE67}" dt="2020-06-04T21:12:08.362" v="6912" actId="207"/>
          <ac:spMkLst>
            <pc:docMk/>
            <pc:sldMk cId="1232564870" sldId="301"/>
            <ac:spMk id="53" creationId="{31849454-A576-46F5-8F63-EF3A18FC0DAB}"/>
          </ac:spMkLst>
        </pc:spChg>
        <pc:spChg chg="mod">
          <ac:chgData name="Alan Ferreiros" userId="6cef0fce-2d6f-4287-a9ff-570cf6b5d373" providerId="ADAL" clId="{2FC3F648-1F35-4761-B803-15771ECCBE67}" dt="2020-06-04T21:23:54.351" v="7103" actId="20577"/>
          <ac:spMkLst>
            <pc:docMk/>
            <pc:sldMk cId="1232564870" sldId="301"/>
            <ac:spMk id="56" creationId="{59F9E5B5-1004-4A73-A4A5-9157D06FD55D}"/>
          </ac:spMkLst>
        </pc:spChg>
        <pc:spChg chg="mod">
          <ac:chgData name="Alan Ferreiros" userId="6cef0fce-2d6f-4287-a9ff-570cf6b5d373" providerId="ADAL" clId="{2FC3F648-1F35-4761-B803-15771ECCBE67}" dt="2020-06-04T21:12:03.888" v="6910" actId="207"/>
          <ac:spMkLst>
            <pc:docMk/>
            <pc:sldMk cId="1232564870" sldId="301"/>
            <ac:spMk id="58" creationId="{9C38FAE4-DB52-452D-8976-40265BB577C5}"/>
          </ac:spMkLst>
        </pc:spChg>
        <pc:spChg chg="mod">
          <ac:chgData name="Alan Ferreiros" userId="6cef0fce-2d6f-4287-a9ff-570cf6b5d373" providerId="ADAL" clId="{2FC3F648-1F35-4761-B803-15771ECCBE67}" dt="2020-06-04T21:01:20.888" v="6864" actId="20577"/>
          <ac:spMkLst>
            <pc:docMk/>
            <pc:sldMk cId="1232564870" sldId="301"/>
            <ac:spMk id="61" creationId="{37EA2081-3A8C-4454-8C3C-CEFC07A007AB}"/>
          </ac:spMkLst>
        </pc:spChg>
        <pc:spChg chg="mod">
          <ac:chgData name="Alan Ferreiros" userId="6cef0fce-2d6f-4287-a9ff-570cf6b5d373" providerId="ADAL" clId="{2FC3F648-1F35-4761-B803-15771ECCBE67}" dt="2020-06-04T21:12:00.624" v="6909" actId="207"/>
          <ac:spMkLst>
            <pc:docMk/>
            <pc:sldMk cId="1232564870" sldId="301"/>
            <ac:spMk id="63" creationId="{CECB194D-7A5B-4B5C-8B55-4DDE3C964D40}"/>
          </ac:spMkLst>
        </pc:spChg>
        <pc:spChg chg="mod">
          <ac:chgData name="Alan Ferreiros" userId="6cef0fce-2d6f-4287-a9ff-570cf6b5d373" providerId="ADAL" clId="{2FC3F648-1F35-4761-B803-15771ECCBE67}" dt="2020-06-04T21:09:52.848" v="6885" actId="20577"/>
          <ac:spMkLst>
            <pc:docMk/>
            <pc:sldMk cId="1232564870" sldId="301"/>
            <ac:spMk id="66" creationId="{7F37ED0B-712B-4BF6-A483-88204DA7E675}"/>
          </ac:spMkLst>
        </pc:spChg>
        <pc:spChg chg="add mod">
          <ac:chgData name="Alan Ferreiros" userId="6cef0fce-2d6f-4287-a9ff-570cf6b5d373" providerId="ADAL" clId="{2FC3F648-1F35-4761-B803-15771ECCBE67}" dt="2020-06-04T23:12:22.873" v="7860" actId="1076"/>
          <ac:spMkLst>
            <pc:docMk/>
            <pc:sldMk cId="1232564870" sldId="301"/>
            <ac:spMk id="72" creationId="{F28E9A18-4508-444E-A438-C9494F6B1249}"/>
          </ac:spMkLst>
        </pc:spChg>
        <pc:spChg chg="add mod">
          <ac:chgData name="Alan Ferreiros" userId="6cef0fce-2d6f-4287-a9ff-570cf6b5d373" providerId="ADAL" clId="{2FC3F648-1F35-4761-B803-15771ECCBE67}" dt="2020-06-04T23:12:22.873" v="7860" actId="1076"/>
          <ac:spMkLst>
            <pc:docMk/>
            <pc:sldMk cId="1232564870" sldId="301"/>
            <ac:spMk id="73" creationId="{6048303D-5695-4547-AC35-CFA132D04A07}"/>
          </ac:spMkLst>
        </pc:spChg>
        <pc:spChg chg="add mod">
          <ac:chgData name="Alan Ferreiros" userId="6cef0fce-2d6f-4287-a9ff-570cf6b5d373" providerId="ADAL" clId="{2FC3F648-1F35-4761-B803-15771ECCBE67}" dt="2020-06-04T23:12:22.873" v="7860" actId="1076"/>
          <ac:spMkLst>
            <pc:docMk/>
            <pc:sldMk cId="1232564870" sldId="301"/>
            <ac:spMk id="74" creationId="{672520D2-4557-472F-BE16-63F025B045CD}"/>
          </ac:spMkLst>
        </pc:spChg>
        <pc:spChg chg="add mod">
          <ac:chgData name="Alan Ferreiros" userId="6cef0fce-2d6f-4287-a9ff-570cf6b5d373" providerId="ADAL" clId="{2FC3F648-1F35-4761-B803-15771ECCBE67}" dt="2020-06-04T23:12:22.873" v="7860" actId="1076"/>
          <ac:spMkLst>
            <pc:docMk/>
            <pc:sldMk cId="1232564870" sldId="301"/>
            <ac:spMk id="75" creationId="{023DE7A0-EFC5-412C-9141-5F892F3110B5}"/>
          </ac:spMkLst>
        </pc:spChg>
        <pc:spChg chg="add mod">
          <ac:chgData name="Alan Ferreiros" userId="6cef0fce-2d6f-4287-a9ff-570cf6b5d373" providerId="ADAL" clId="{2FC3F648-1F35-4761-B803-15771ECCBE67}" dt="2020-06-04T22:47:28.857" v="7669" actId="164"/>
          <ac:spMkLst>
            <pc:docMk/>
            <pc:sldMk cId="1232564870" sldId="301"/>
            <ac:spMk id="76" creationId="{6143B7A5-8442-4982-B1CE-7E372348E551}"/>
          </ac:spMkLst>
        </pc:spChg>
        <pc:spChg chg="add mod">
          <ac:chgData name="Alan Ferreiros" userId="6cef0fce-2d6f-4287-a9ff-570cf6b5d373" providerId="ADAL" clId="{2FC3F648-1F35-4761-B803-15771ECCBE67}" dt="2020-06-04T22:47:28.857" v="7669" actId="164"/>
          <ac:spMkLst>
            <pc:docMk/>
            <pc:sldMk cId="1232564870" sldId="301"/>
            <ac:spMk id="77" creationId="{999F78CA-0063-45D2-92EC-3B1CCD771ECC}"/>
          </ac:spMkLst>
        </pc:spChg>
        <pc:spChg chg="add mod">
          <ac:chgData name="Alan Ferreiros" userId="6cef0fce-2d6f-4287-a9ff-570cf6b5d373" providerId="ADAL" clId="{2FC3F648-1F35-4761-B803-15771ECCBE67}" dt="2020-06-04T23:12:22.873" v="7860" actId="1076"/>
          <ac:spMkLst>
            <pc:docMk/>
            <pc:sldMk cId="1232564870" sldId="301"/>
            <ac:spMk id="78" creationId="{20919EFE-2168-48F7-82E6-3D20991C811E}"/>
          </ac:spMkLst>
        </pc:spChg>
        <pc:spChg chg="add del mod">
          <ac:chgData name="Alan Ferreiros" userId="6cef0fce-2d6f-4287-a9ff-570cf6b5d373" providerId="ADAL" clId="{2FC3F648-1F35-4761-B803-15771ECCBE67}" dt="2020-06-04T21:24:19.879" v="7111" actId="478"/>
          <ac:spMkLst>
            <pc:docMk/>
            <pc:sldMk cId="1232564870" sldId="301"/>
            <ac:spMk id="79" creationId="{EBD2A555-9D1B-4718-9C59-0F2FB6C40C7B}"/>
          </ac:spMkLst>
        </pc:spChg>
        <pc:spChg chg="add mod">
          <ac:chgData name="Alan Ferreiros" userId="6cef0fce-2d6f-4287-a9ff-570cf6b5d373" providerId="ADAL" clId="{2FC3F648-1F35-4761-B803-15771ECCBE67}" dt="2020-06-04T23:12:22.873" v="7860" actId="1076"/>
          <ac:spMkLst>
            <pc:docMk/>
            <pc:sldMk cId="1232564870" sldId="301"/>
            <ac:spMk id="80" creationId="{80C8E445-3BDA-44ED-B7C1-3D357590551A}"/>
          </ac:spMkLst>
        </pc:spChg>
        <pc:spChg chg="add mod">
          <ac:chgData name="Alan Ferreiros" userId="6cef0fce-2d6f-4287-a9ff-570cf6b5d373" providerId="ADAL" clId="{2FC3F648-1F35-4761-B803-15771ECCBE67}" dt="2020-06-04T23:12:22.873" v="7860" actId="1076"/>
          <ac:spMkLst>
            <pc:docMk/>
            <pc:sldMk cId="1232564870" sldId="301"/>
            <ac:spMk id="81" creationId="{57149941-9B81-48B6-90BB-62223F1387D5}"/>
          </ac:spMkLst>
        </pc:spChg>
        <pc:spChg chg="add mod">
          <ac:chgData name="Alan Ferreiros" userId="6cef0fce-2d6f-4287-a9ff-570cf6b5d373" providerId="ADAL" clId="{2FC3F648-1F35-4761-B803-15771ECCBE67}" dt="2020-06-04T23:12:22.873" v="7860" actId="1076"/>
          <ac:spMkLst>
            <pc:docMk/>
            <pc:sldMk cId="1232564870" sldId="301"/>
            <ac:spMk id="82" creationId="{DCC195F0-B4C8-4C28-B904-29A0A6C13683}"/>
          </ac:spMkLst>
        </pc:spChg>
        <pc:spChg chg="add mod">
          <ac:chgData name="Alan Ferreiros" userId="6cef0fce-2d6f-4287-a9ff-570cf6b5d373" providerId="ADAL" clId="{2FC3F648-1F35-4761-B803-15771ECCBE67}" dt="2020-06-04T23:12:22.873" v="7860" actId="1076"/>
          <ac:spMkLst>
            <pc:docMk/>
            <pc:sldMk cId="1232564870" sldId="301"/>
            <ac:spMk id="83" creationId="{91566CA8-4737-4D8C-BBBD-862042592F15}"/>
          </ac:spMkLst>
        </pc:spChg>
        <pc:spChg chg="add mod">
          <ac:chgData name="Alan Ferreiros" userId="6cef0fce-2d6f-4287-a9ff-570cf6b5d373" providerId="ADAL" clId="{2FC3F648-1F35-4761-B803-15771ECCBE67}" dt="2020-06-04T23:12:22.873" v="7860" actId="1076"/>
          <ac:spMkLst>
            <pc:docMk/>
            <pc:sldMk cId="1232564870" sldId="301"/>
            <ac:spMk id="84" creationId="{427CC0E3-6C54-4364-BDA8-9B4809F8074E}"/>
          </ac:spMkLst>
        </pc:spChg>
        <pc:spChg chg="add del mod">
          <ac:chgData name="Alan Ferreiros" userId="6cef0fce-2d6f-4287-a9ff-570cf6b5d373" providerId="ADAL" clId="{2FC3F648-1F35-4761-B803-15771ECCBE67}" dt="2020-06-04T21:24:03.791" v="7106" actId="478"/>
          <ac:spMkLst>
            <pc:docMk/>
            <pc:sldMk cId="1232564870" sldId="301"/>
            <ac:spMk id="85" creationId="{6F9C710F-DD6C-419B-83F7-30AE2FEEBA0E}"/>
          </ac:spMkLst>
        </pc:spChg>
        <pc:spChg chg="add del mod">
          <ac:chgData name="Alan Ferreiros" userId="6cef0fce-2d6f-4287-a9ff-570cf6b5d373" providerId="ADAL" clId="{2FC3F648-1F35-4761-B803-15771ECCBE67}" dt="2020-06-04T23:41:33.699" v="8702" actId="478"/>
          <ac:spMkLst>
            <pc:docMk/>
            <pc:sldMk cId="1232564870" sldId="301"/>
            <ac:spMk id="86" creationId="{5EEE0E15-A31B-45E6-897F-60794995D021}"/>
          </ac:spMkLst>
        </pc:spChg>
        <pc:spChg chg="add del mod">
          <ac:chgData name="Alan Ferreiros" userId="6cef0fce-2d6f-4287-a9ff-570cf6b5d373" providerId="ADAL" clId="{2FC3F648-1F35-4761-B803-15771ECCBE67}" dt="2020-06-04T23:34:05.010" v="8181" actId="478"/>
          <ac:spMkLst>
            <pc:docMk/>
            <pc:sldMk cId="1232564870" sldId="301"/>
            <ac:spMk id="87" creationId="{80C28C25-3027-46AD-A41C-86577472728D}"/>
          </ac:spMkLst>
        </pc:spChg>
        <pc:spChg chg="add del mod">
          <ac:chgData name="Alan Ferreiros" userId="6cef0fce-2d6f-4287-a9ff-570cf6b5d373" providerId="ADAL" clId="{2FC3F648-1F35-4761-B803-15771ECCBE67}" dt="2020-06-04T21:43:40.294" v="7230" actId="478"/>
          <ac:spMkLst>
            <pc:docMk/>
            <pc:sldMk cId="1232564870" sldId="301"/>
            <ac:spMk id="88" creationId="{5FF83414-7364-44D1-A0EF-C41ACF707E1C}"/>
          </ac:spMkLst>
        </pc:spChg>
        <pc:spChg chg="add del mod">
          <ac:chgData name="Alan Ferreiros" userId="6cef0fce-2d6f-4287-a9ff-570cf6b5d373" providerId="ADAL" clId="{2FC3F648-1F35-4761-B803-15771ECCBE67}" dt="2020-06-04T23:34:02.932" v="8180" actId="478"/>
          <ac:spMkLst>
            <pc:docMk/>
            <pc:sldMk cId="1232564870" sldId="301"/>
            <ac:spMk id="89" creationId="{C6F81330-D777-42C4-BBDD-AE5F44E65C5C}"/>
          </ac:spMkLst>
        </pc:spChg>
        <pc:spChg chg="add del mod">
          <ac:chgData name="Alan Ferreiros" userId="6cef0fce-2d6f-4287-a9ff-570cf6b5d373" providerId="ADAL" clId="{2FC3F648-1F35-4761-B803-15771ECCBE67}" dt="2020-06-04T23:34:00.498" v="8179" actId="478"/>
          <ac:spMkLst>
            <pc:docMk/>
            <pc:sldMk cId="1232564870" sldId="301"/>
            <ac:spMk id="90" creationId="{57BEAABB-3677-4552-925B-CA7CBC98D985}"/>
          </ac:spMkLst>
        </pc:spChg>
        <pc:spChg chg="add mod">
          <ac:chgData name="Alan Ferreiros" userId="6cef0fce-2d6f-4287-a9ff-570cf6b5d373" providerId="ADAL" clId="{2FC3F648-1F35-4761-B803-15771ECCBE67}" dt="2020-06-04T23:12:22.873" v="7860" actId="1076"/>
          <ac:spMkLst>
            <pc:docMk/>
            <pc:sldMk cId="1232564870" sldId="301"/>
            <ac:spMk id="91" creationId="{7DFAC296-B1C2-4301-9088-C1192AFE484E}"/>
          </ac:spMkLst>
        </pc:spChg>
        <pc:spChg chg="add del mod">
          <ac:chgData name="Alan Ferreiros" userId="6cef0fce-2d6f-4287-a9ff-570cf6b5d373" providerId="ADAL" clId="{2FC3F648-1F35-4761-B803-15771ECCBE67}" dt="2020-06-04T23:34:11.234" v="8182" actId="478"/>
          <ac:spMkLst>
            <pc:docMk/>
            <pc:sldMk cId="1232564870" sldId="301"/>
            <ac:spMk id="92" creationId="{3C5A08C0-E0EA-4E40-84B5-E2E4105CA205}"/>
          </ac:spMkLst>
        </pc:spChg>
        <pc:spChg chg="mod">
          <ac:chgData name="Alan Ferreiros" userId="6cef0fce-2d6f-4287-a9ff-570cf6b5d373" providerId="ADAL" clId="{2FC3F648-1F35-4761-B803-15771ECCBE67}" dt="2020-06-04T22:58:06.495" v="7805" actId="207"/>
          <ac:spMkLst>
            <pc:docMk/>
            <pc:sldMk cId="1232564870" sldId="301"/>
            <ac:spMk id="94" creationId="{35F4CD23-D262-493C-BC33-7AD8FDFFB804}"/>
          </ac:spMkLst>
        </pc:spChg>
        <pc:spChg chg="mod">
          <ac:chgData name="Alan Ferreiros" userId="6cef0fce-2d6f-4287-a9ff-570cf6b5d373" providerId="ADAL" clId="{2FC3F648-1F35-4761-B803-15771ECCBE67}" dt="2020-06-04T22:49:29.252" v="7694" actId="6549"/>
          <ac:spMkLst>
            <pc:docMk/>
            <pc:sldMk cId="1232564870" sldId="301"/>
            <ac:spMk id="97" creationId="{E8FCE4A5-9780-42F2-BC3A-A6B8867583FD}"/>
          </ac:spMkLst>
        </pc:spChg>
        <pc:spChg chg="add mod">
          <ac:chgData name="Alan Ferreiros" userId="6cef0fce-2d6f-4287-a9ff-570cf6b5d373" providerId="ADAL" clId="{2FC3F648-1F35-4761-B803-15771ECCBE67}" dt="2020-06-04T23:12:22.873" v="7860" actId="1076"/>
          <ac:spMkLst>
            <pc:docMk/>
            <pc:sldMk cId="1232564870" sldId="301"/>
            <ac:spMk id="102" creationId="{AAF46BF8-32BA-40D7-B057-3C2BA4182820}"/>
          </ac:spMkLst>
        </pc:spChg>
        <pc:spChg chg="add mod">
          <ac:chgData name="Alan Ferreiros" userId="6cef0fce-2d6f-4287-a9ff-570cf6b5d373" providerId="ADAL" clId="{2FC3F648-1F35-4761-B803-15771ECCBE67}" dt="2020-06-04T23:12:22.873" v="7860" actId="1076"/>
          <ac:spMkLst>
            <pc:docMk/>
            <pc:sldMk cId="1232564870" sldId="301"/>
            <ac:spMk id="112" creationId="{554FCBEF-C984-4A01-8181-BAE3C8C25ABA}"/>
          </ac:spMkLst>
        </pc:spChg>
        <pc:spChg chg="mod">
          <ac:chgData name="Alan Ferreiros" userId="6cef0fce-2d6f-4287-a9ff-570cf6b5d373" providerId="ADAL" clId="{2FC3F648-1F35-4761-B803-15771ECCBE67}" dt="2020-06-04T22:42:17.544" v="7560" actId="571"/>
          <ac:spMkLst>
            <pc:docMk/>
            <pc:sldMk cId="1232564870" sldId="301"/>
            <ac:spMk id="117" creationId="{AFBB270B-9DB7-44FA-83C7-E9993B4CF435}"/>
          </ac:spMkLst>
        </pc:spChg>
        <pc:spChg chg="mod">
          <ac:chgData name="Alan Ferreiros" userId="6cef0fce-2d6f-4287-a9ff-570cf6b5d373" providerId="ADAL" clId="{2FC3F648-1F35-4761-B803-15771ECCBE67}" dt="2020-06-04T22:42:17.544" v="7560" actId="571"/>
          <ac:spMkLst>
            <pc:docMk/>
            <pc:sldMk cId="1232564870" sldId="301"/>
            <ac:spMk id="120" creationId="{48842C52-A883-4146-9884-40AB1463C95F}"/>
          </ac:spMkLst>
        </pc:spChg>
        <pc:spChg chg="add mod">
          <ac:chgData name="Alan Ferreiros" userId="6cef0fce-2d6f-4287-a9ff-570cf6b5d373" providerId="ADAL" clId="{2FC3F648-1F35-4761-B803-15771ECCBE67}" dt="2020-06-04T22:42:17.544" v="7560" actId="571"/>
          <ac:spMkLst>
            <pc:docMk/>
            <pc:sldMk cId="1232564870" sldId="301"/>
            <ac:spMk id="121" creationId="{2C9CF4A6-685B-455B-87A6-18F8070BD54E}"/>
          </ac:spMkLst>
        </pc:spChg>
        <pc:spChg chg="add mod">
          <ac:chgData name="Alan Ferreiros" userId="6cef0fce-2d6f-4287-a9ff-570cf6b5d373" providerId="ADAL" clId="{2FC3F648-1F35-4761-B803-15771ECCBE67}" dt="2020-06-04T23:12:22.873" v="7860" actId="1076"/>
          <ac:spMkLst>
            <pc:docMk/>
            <pc:sldMk cId="1232564870" sldId="301"/>
            <ac:spMk id="122" creationId="{159B02E0-93D3-4736-A11C-FB7B17CE8963}"/>
          </ac:spMkLst>
        </pc:spChg>
        <pc:spChg chg="add mod">
          <ac:chgData name="Alan Ferreiros" userId="6cef0fce-2d6f-4287-a9ff-570cf6b5d373" providerId="ADAL" clId="{2FC3F648-1F35-4761-B803-15771ECCBE67}" dt="2020-06-04T23:12:22.873" v="7860" actId="1076"/>
          <ac:spMkLst>
            <pc:docMk/>
            <pc:sldMk cId="1232564870" sldId="301"/>
            <ac:spMk id="125" creationId="{65973516-8EA3-4FDE-841D-9D08063B4929}"/>
          </ac:spMkLst>
        </pc:spChg>
        <pc:spChg chg="add mod">
          <ac:chgData name="Alan Ferreiros" userId="6cef0fce-2d6f-4287-a9ff-570cf6b5d373" providerId="ADAL" clId="{2FC3F648-1F35-4761-B803-15771ECCBE67}" dt="2020-06-04T23:12:22.873" v="7860" actId="1076"/>
          <ac:spMkLst>
            <pc:docMk/>
            <pc:sldMk cId="1232564870" sldId="301"/>
            <ac:spMk id="127" creationId="{0B84CFE5-8A84-48FA-8B4D-F53DE0FC7FAA}"/>
          </ac:spMkLst>
        </pc:spChg>
        <pc:spChg chg="add mod">
          <ac:chgData name="Alan Ferreiros" userId="6cef0fce-2d6f-4287-a9ff-570cf6b5d373" providerId="ADAL" clId="{2FC3F648-1F35-4761-B803-15771ECCBE67}" dt="2020-06-04T23:12:22.873" v="7860" actId="1076"/>
          <ac:spMkLst>
            <pc:docMk/>
            <pc:sldMk cId="1232564870" sldId="301"/>
            <ac:spMk id="133" creationId="{E00D62F8-347B-469B-97D9-345AA9F0E8A7}"/>
          </ac:spMkLst>
        </pc:spChg>
        <pc:spChg chg="mod">
          <ac:chgData name="Alan Ferreiros" userId="6cef0fce-2d6f-4287-a9ff-570cf6b5d373" providerId="ADAL" clId="{2FC3F648-1F35-4761-B803-15771ECCBE67}" dt="2020-06-04T22:46:13.992" v="7655"/>
          <ac:spMkLst>
            <pc:docMk/>
            <pc:sldMk cId="1232564870" sldId="301"/>
            <ac:spMk id="139" creationId="{99654F24-622A-4F02-BC3A-83A6875C4E70}"/>
          </ac:spMkLst>
        </pc:spChg>
        <pc:spChg chg="mod">
          <ac:chgData name="Alan Ferreiros" userId="6cef0fce-2d6f-4287-a9ff-570cf6b5d373" providerId="ADAL" clId="{2FC3F648-1F35-4761-B803-15771ECCBE67}" dt="2020-06-04T22:46:13.992" v="7655"/>
          <ac:spMkLst>
            <pc:docMk/>
            <pc:sldMk cId="1232564870" sldId="301"/>
            <ac:spMk id="142" creationId="{7F474E93-0147-44BB-AE68-50414B04BDF8}"/>
          </ac:spMkLst>
        </pc:spChg>
        <pc:spChg chg="add mod">
          <ac:chgData name="Alan Ferreiros" userId="6cef0fce-2d6f-4287-a9ff-570cf6b5d373" providerId="ADAL" clId="{2FC3F648-1F35-4761-B803-15771ECCBE67}" dt="2020-06-04T23:12:22.873" v="7860" actId="1076"/>
          <ac:spMkLst>
            <pc:docMk/>
            <pc:sldMk cId="1232564870" sldId="301"/>
            <ac:spMk id="143" creationId="{610F5D1A-BD67-4E0A-93BF-20E2C413CD34}"/>
          </ac:spMkLst>
        </pc:spChg>
        <pc:spChg chg="add mod">
          <ac:chgData name="Alan Ferreiros" userId="6cef0fce-2d6f-4287-a9ff-570cf6b5d373" providerId="ADAL" clId="{2FC3F648-1F35-4761-B803-15771ECCBE67}" dt="2020-06-04T23:12:22.873" v="7860" actId="1076"/>
          <ac:spMkLst>
            <pc:docMk/>
            <pc:sldMk cId="1232564870" sldId="301"/>
            <ac:spMk id="145" creationId="{07E2CB31-622B-49C7-AEE6-C09F9DF11357}"/>
          </ac:spMkLst>
        </pc:spChg>
        <pc:spChg chg="add del mod">
          <ac:chgData name="Alan Ferreiros" userId="6cef0fce-2d6f-4287-a9ff-570cf6b5d373" providerId="ADAL" clId="{2FC3F648-1F35-4761-B803-15771ECCBE67}" dt="2020-06-04T22:56:25.459" v="7801" actId="478"/>
          <ac:spMkLst>
            <pc:docMk/>
            <pc:sldMk cId="1232564870" sldId="301"/>
            <ac:spMk id="152" creationId="{9848B9F0-1C70-45D7-A526-77407B866E96}"/>
          </ac:spMkLst>
        </pc:spChg>
        <pc:spChg chg="add del mod">
          <ac:chgData name="Alan Ferreiros" userId="6cef0fce-2d6f-4287-a9ff-570cf6b5d373" providerId="ADAL" clId="{2FC3F648-1F35-4761-B803-15771ECCBE67}" dt="2020-06-04T22:56:19.388" v="7800" actId="478"/>
          <ac:spMkLst>
            <pc:docMk/>
            <pc:sldMk cId="1232564870" sldId="301"/>
            <ac:spMk id="156" creationId="{D018085B-C6C4-4315-9132-7D673ADDBF34}"/>
          </ac:spMkLst>
        </pc:spChg>
        <pc:spChg chg="mod">
          <ac:chgData name="Alan Ferreiros" userId="6cef0fce-2d6f-4287-a9ff-570cf6b5d373" providerId="ADAL" clId="{2FC3F648-1F35-4761-B803-15771ECCBE67}" dt="2020-06-04T22:50:48.361" v="7706" actId="571"/>
          <ac:spMkLst>
            <pc:docMk/>
            <pc:sldMk cId="1232564870" sldId="301"/>
            <ac:spMk id="163" creationId="{F242421B-3FB1-49BF-A38A-CA6A9A4EC78A}"/>
          </ac:spMkLst>
        </pc:spChg>
        <pc:spChg chg="mod">
          <ac:chgData name="Alan Ferreiros" userId="6cef0fce-2d6f-4287-a9ff-570cf6b5d373" providerId="ADAL" clId="{2FC3F648-1F35-4761-B803-15771ECCBE67}" dt="2020-06-04T22:53:10.096" v="7767" actId="404"/>
          <ac:spMkLst>
            <pc:docMk/>
            <pc:sldMk cId="1232564870" sldId="301"/>
            <ac:spMk id="166" creationId="{D422988B-420E-4D38-A2D7-55EB56CEF318}"/>
          </ac:spMkLst>
        </pc:spChg>
        <pc:spChg chg="mod">
          <ac:chgData name="Alan Ferreiros" userId="6cef0fce-2d6f-4287-a9ff-570cf6b5d373" providerId="ADAL" clId="{2FC3F648-1F35-4761-B803-15771ECCBE67}" dt="2020-06-04T23:12:56.739" v="7867" actId="1076"/>
          <ac:spMkLst>
            <pc:docMk/>
            <pc:sldMk cId="1232564870" sldId="301"/>
            <ac:spMk id="168" creationId="{DD760E8F-C5D1-4CF9-8BF9-7F53AE1B357B}"/>
          </ac:spMkLst>
        </pc:spChg>
        <pc:spChg chg="mod">
          <ac:chgData name="Alan Ferreiros" userId="6cef0fce-2d6f-4287-a9ff-570cf6b5d373" providerId="ADAL" clId="{2FC3F648-1F35-4761-B803-15771ECCBE67}" dt="2020-06-04T22:53:14.424" v="7770" actId="404"/>
          <ac:spMkLst>
            <pc:docMk/>
            <pc:sldMk cId="1232564870" sldId="301"/>
            <ac:spMk id="171" creationId="{7B410185-6807-4181-88A0-B57F8DF64341}"/>
          </ac:spMkLst>
        </pc:spChg>
        <pc:spChg chg="mod">
          <ac:chgData name="Alan Ferreiros" userId="6cef0fce-2d6f-4287-a9ff-570cf6b5d373" providerId="ADAL" clId="{2FC3F648-1F35-4761-B803-15771ECCBE67}" dt="2020-06-04T22:52:27.078" v="7755" actId="1076"/>
          <ac:spMkLst>
            <pc:docMk/>
            <pc:sldMk cId="1232564870" sldId="301"/>
            <ac:spMk id="173" creationId="{59B24F3D-4DBE-4E25-8AD6-1C93B259C58B}"/>
          </ac:spMkLst>
        </pc:spChg>
        <pc:spChg chg="mod">
          <ac:chgData name="Alan Ferreiros" userId="6cef0fce-2d6f-4287-a9ff-570cf6b5d373" providerId="ADAL" clId="{2FC3F648-1F35-4761-B803-15771ECCBE67}" dt="2020-06-04T22:53:03.712" v="7764" actId="404"/>
          <ac:spMkLst>
            <pc:docMk/>
            <pc:sldMk cId="1232564870" sldId="301"/>
            <ac:spMk id="176" creationId="{E8225C38-7664-4841-A827-F73C21FFA054}"/>
          </ac:spMkLst>
        </pc:spChg>
        <pc:spChg chg="add del mod">
          <ac:chgData name="Alan Ferreiros" userId="6cef0fce-2d6f-4287-a9ff-570cf6b5d373" providerId="ADAL" clId="{2FC3F648-1F35-4761-B803-15771ECCBE67}" dt="2020-06-04T23:45:24.825" v="9113" actId="478"/>
          <ac:spMkLst>
            <pc:docMk/>
            <pc:sldMk cId="1232564870" sldId="301"/>
            <ac:spMk id="189" creationId="{6E908EF1-A189-4B39-B06A-1CB313904380}"/>
          </ac:spMkLst>
        </pc:spChg>
        <pc:spChg chg="add del mod">
          <ac:chgData name="Alan Ferreiros" userId="6cef0fce-2d6f-4287-a9ff-570cf6b5d373" providerId="ADAL" clId="{2FC3F648-1F35-4761-B803-15771ECCBE67}" dt="2020-06-04T23:12:10.733" v="7859" actId="21"/>
          <ac:spMkLst>
            <pc:docMk/>
            <pc:sldMk cId="1232564870" sldId="301"/>
            <ac:spMk id="190" creationId="{B52437F3-D8EE-4C27-98F1-A298271369B9}"/>
          </ac:spMkLst>
        </pc:spChg>
        <pc:spChg chg="add mod">
          <ac:chgData name="Alan Ferreiros" userId="6cef0fce-2d6f-4287-a9ff-570cf6b5d373" providerId="ADAL" clId="{2FC3F648-1F35-4761-B803-15771ECCBE67}" dt="2020-06-04T23:17:31.796" v="7916" actId="1076"/>
          <ac:spMkLst>
            <pc:docMk/>
            <pc:sldMk cId="1232564870" sldId="301"/>
            <ac:spMk id="202" creationId="{EF505C67-DC0D-49EA-9C3C-9D271E900F6F}"/>
          </ac:spMkLst>
        </pc:spChg>
        <pc:spChg chg="add mod">
          <ac:chgData name="Alan Ferreiros" userId="6cef0fce-2d6f-4287-a9ff-570cf6b5d373" providerId="ADAL" clId="{2FC3F648-1F35-4761-B803-15771ECCBE67}" dt="2020-06-04T23:18:14.096" v="7922" actId="1076"/>
          <ac:spMkLst>
            <pc:docMk/>
            <pc:sldMk cId="1232564870" sldId="301"/>
            <ac:spMk id="206" creationId="{C8EE2F56-C724-484D-95B6-162CC45C8AA6}"/>
          </ac:spMkLst>
        </pc:spChg>
        <pc:spChg chg="add mod">
          <ac:chgData name="Alan Ferreiros" userId="6cef0fce-2d6f-4287-a9ff-570cf6b5d373" providerId="ADAL" clId="{2FC3F648-1F35-4761-B803-15771ECCBE67}" dt="2020-06-04T23:18:00.744" v="7921" actId="1076"/>
          <ac:spMkLst>
            <pc:docMk/>
            <pc:sldMk cId="1232564870" sldId="301"/>
            <ac:spMk id="210" creationId="{42DF634B-000B-495B-B41B-0A24E3B72087}"/>
          </ac:spMkLst>
        </pc:spChg>
        <pc:spChg chg="add mod">
          <ac:chgData name="Alan Ferreiros" userId="6cef0fce-2d6f-4287-a9ff-570cf6b5d373" providerId="ADAL" clId="{2FC3F648-1F35-4761-B803-15771ECCBE67}" dt="2020-06-04T23:17:57.063" v="7920" actId="1076"/>
          <ac:spMkLst>
            <pc:docMk/>
            <pc:sldMk cId="1232564870" sldId="301"/>
            <ac:spMk id="218" creationId="{93F9BD42-C374-46C7-A857-204493CB49C2}"/>
          </ac:spMkLst>
        </pc:spChg>
        <pc:spChg chg="add mod">
          <ac:chgData name="Alan Ferreiros" userId="6cef0fce-2d6f-4287-a9ff-570cf6b5d373" providerId="ADAL" clId="{2FC3F648-1F35-4761-B803-15771ECCBE67}" dt="2020-06-04T23:16:30.780" v="7907" actId="1076"/>
          <ac:spMkLst>
            <pc:docMk/>
            <pc:sldMk cId="1232564870" sldId="301"/>
            <ac:spMk id="222" creationId="{7D6AFE1E-4217-43F7-BE16-833C93E631B6}"/>
          </ac:spMkLst>
        </pc:spChg>
        <pc:spChg chg="add mod">
          <ac:chgData name="Alan Ferreiros" userId="6cef0fce-2d6f-4287-a9ff-570cf6b5d373" providerId="ADAL" clId="{2FC3F648-1F35-4761-B803-15771ECCBE67}" dt="2020-06-04T23:17:38.565" v="7917" actId="1076"/>
          <ac:spMkLst>
            <pc:docMk/>
            <pc:sldMk cId="1232564870" sldId="301"/>
            <ac:spMk id="227" creationId="{913E2485-13BF-4EA3-90CF-7E6455D1F861}"/>
          </ac:spMkLst>
        </pc:spChg>
        <pc:grpChg chg="add mod">
          <ac:chgData name="Alan Ferreiros" userId="6cef0fce-2d6f-4287-a9ff-570cf6b5d373" providerId="ADAL" clId="{2FC3F648-1F35-4761-B803-15771ECCBE67}" dt="2020-06-04T23:12:22.873" v="7860" actId="1076"/>
          <ac:grpSpMkLst>
            <pc:docMk/>
            <pc:sldMk cId="1232564870" sldId="301"/>
            <ac:grpSpMk id="5" creationId="{A1A66200-1477-4DA2-B630-0541475F53DB}"/>
          </ac:grpSpMkLst>
        </pc:grpChg>
        <pc:grpChg chg="add mod">
          <ac:chgData name="Alan Ferreiros" userId="6cef0fce-2d6f-4287-a9ff-570cf6b5d373" providerId="ADAL" clId="{2FC3F648-1F35-4761-B803-15771ECCBE67}" dt="2020-06-04T23:12:22.873" v="7860" actId="1076"/>
          <ac:grpSpMkLst>
            <pc:docMk/>
            <pc:sldMk cId="1232564870" sldId="301"/>
            <ac:grpSpMk id="9" creationId="{64249010-F211-4789-BB0E-B6CDE781AE2A}"/>
          </ac:grpSpMkLst>
        </pc:grpChg>
        <pc:grpChg chg="del">
          <ac:chgData name="Alan Ferreiros" userId="6cef0fce-2d6f-4287-a9ff-570cf6b5d373" providerId="ADAL" clId="{2FC3F648-1F35-4761-B803-15771ECCBE67}" dt="2020-06-04T20:47:19.081" v="6450" actId="478"/>
          <ac:grpSpMkLst>
            <pc:docMk/>
            <pc:sldMk cId="1232564870" sldId="301"/>
            <ac:grpSpMk id="19" creationId="{CF8B96DA-98A2-4AD7-8E7A-3C9ED7385EBE}"/>
          </ac:grpSpMkLst>
        </pc:grpChg>
        <pc:grpChg chg="add del mod">
          <ac:chgData name="Alan Ferreiros" userId="6cef0fce-2d6f-4287-a9ff-570cf6b5d373" providerId="ADAL" clId="{2FC3F648-1F35-4761-B803-15771ECCBE67}" dt="2020-06-04T20:59:41.561" v="6819" actId="478"/>
          <ac:grpSpMkLst>
            <pc:docMk/>
            <pc:sldMk cId="1232564870" sldId="301"/>
            <ac:grpSpMk id="24" creationId="{89B6CF22-20FC-464F-9389-25D330F4FA3F}"/>
          </ac:grpSpMkLst>
        </pc:grpChg>
        <pc:grpChg chg="add mod">
          <ac:chgData name="Alan Ferreiros" userId="6cef0fce-2d6f-4287-a9ff-570cf6b5d373" providerId="ADAL" clId="{2FC3F648-1F35-4761-B803-15771ECCBE67}" dt="2020-06-04T20:59:37.003" v="6817" actId="164"/>
          <ac:grpSpMkLst>
            <pc:docMk/>
            <pc:sldMk cId="1232564870" sldId="301"/>
            <ac:grpSpMk id="34" creationId="{196BE93B-A05C-4F2A-8932-046C80403955}"/>
          </ac:grpSpMkLst>
        </pc:grpChg>
        <pc:grpChg chg="add mod">
          <ac:chgData name="Alan Ferreiros" userId="6cef0fce-2d6f-4287-a9ff-570cf6b5d373" providerId="ADAL" clId="{2FC3F648-1F35-4761-B803-15771ECCBE67}" dt="2020-06-04T23:12:22.873" v="7860" actId="1076"/>
          <ac:grpSpMkLst>
            <pc:docMk/>
            <pc:sldMk cId="1232564870" sldId="301"/>
            <ac:grpSpMk id="42" creationId="{060F32CD-DA76-4B27-8D21-A603CD797E47}"/>
          </ac:grpSpMkLst>
        </pc:grpChg>
        <pc:grpChg chg="mod">
          <ac:chgData name="Alan Ferreiros" userId="6cef0fce-2d6f-4287-a9ff-570cf6b5d373" providerId="ADAL" clId="{2FC3F648-1F35-4761-B803-15771ECCBE67}" dt="2020-06-04T20:59:39.648" v="6818" actId="571"/>
          <ac:grpSpMkLst>
            <pc:docMk/>
            <pc:sldMk cId="1232564870" sldId="301"/>
            <ac:grpSpMk id="44" creationId="{C41067A2-8829-4D2E-ADB3-069EF6076048}"/>
          </ac:grpSpMkLst>
        </pc:grpChg>
        <pc:grpChg chg="add del mod">
          <ac:chgData name="Alan Ferreiros" userId="6cef0fce-2d6f-4287-a9ff-570cf6b5d373" providerId="ADAL" clId="{2FC3F648-1F35-4761-B803-15771ECCBE67}" dt="2020-06-04T23:12:22.873" v="7860" actId="1076"/>
          <ac:grpSpMkLst>
            <pc:docMk/>
            <pc:sldMk cId="1232564870" sldId="301"/>
            <ac:grpSpMk id="47" creationId="{EEFD8250-6DDA-4E6B-AF64-7546EC6D9AC8}"/>
          </ac:grpSpMkLst>
        </pc:grpChg>
        <pc:grpChg chg="mod">
          <ac:chgData name="Alan Ferreiros" userId="6cef0fce-2d6f-4287-a9ff-570cf6b5d373" providerId="ADAL" clId="{2FC3F648-1F35-4761-B803-15771ECCBE67}" dt="2020-06-04T21:23:50.859" v="7092"/>
          <ac:grpSpMkLst>
            <pc:docMk/>
            <pc:sldMk cId="1232564870" sldId="301"/>
            <ac:grpSpMk id="49" creationId="{040B1F6A-7BD0-4390-9894-1946C90F593C}"/>
          </ac:grpSpMkLst>
        </pc:grpChg>
        <pc:grpChg chg="add mod">
          <ac:chgData name="Alan Ferreiros" userId="6cef0fce-2d6f-4287-a9ff-570cf6b5d373" providerId="ADAL" clId="{2FC3F648-1F35-4761-B803-15771ECCBE67}" dt="2020-06-04T23:12:22.873" v="7860" actId="1076"/>
          <ac:grpSpMkLst>
            <pc:docMk/>
            <pc:sldMk cId="1232564870" sldId="301"/>
            <ac:grpSpMk id="52" creationId="{C8EC1307-E582-4D94-B17D-888098C51638}"/>
          </ac:grpSpMkLst>
        </pc:grpChg>
        <pc:grpChg chg="mod">
          <ac:chgData name="Alan Ferreiros" userId="6cef0fce-2d6f-4287-a9ff-570cf6b5d373" providerId="ADAL" clId="{2FC3F648-1F35-4761-B803-15771ECCBE67}" dt="2020-06-04T21:00:41.874" v="6844" actId="571"/>
          <ac:grpSpMkLst>
            <pc:docMk/>
            <pc:sldMk cId="1232564870" sldId="301"/>
            <ac:grpSpMk id="54" creationId="{87CDE8D6-6987-4D24-B8F2-3CBB2940D0E4}"/>
          </ac:grpSpMkLst>
        </pc:grpChg>
        <pc:grpChg chg="add mod">
          <ac:chgData name="Alan Ferreiros" userId="6cef0fce-2d6f-4287-a9ff-570cf6b5d373" providerId="ADAL" clId="{2FC3F648-1F35-4761-B803-15771ECCBE67}" dt="2020-06-04T23:12:22.873" v="7860" actId="1076"/>
          <ac:grpSpMkLst>
            <pc:docMk/>
            <pc:sldMk cId="1232564870" sldId="301"/>
            <ac:grpSpMk id="57" creationId="{9730DBEA-FDDF-4FD6-AD99-A706AAE7E1A2}"/>
          </ac:grpSpMkLst>
        </pc:grpChg>
        <pc:grpChg chg="mod">
          <ac:chgData name="Alan Ferreiros" userId="6cef0fce-2d6f-4287-a9ff-570cf6b5d373" providerId="ADAL" clId="{2FC3F648-1F35-4761-B803-15771ECCBE67}" dt="2020-06-04T21:01:11.004" v="6857" actId="571"/>
          <ac:grpSpMkLst>
            <pc:docMk/>
            <pc:sldMk cId="1232564870" sldId="301"/>
            <ac:grpSpMk id="59" creationId="{1C2988F5-6889-427D-8EBF-399797A5F61D}"/>
          </ac:grpSpMkLst>
        </pc:grpChg>
        <pc:grpChg chg="add mod">
          <ac:chgData name="Alan Ferreiros" userId="6cef0fce-2d6f-4287-a9ff-570cf6b5d373" providerId="ADAL" clId="{2FC3F648-1F35-4761-B803-15771ECCBE67}" dt="2020-06-04T23:12:22.873" v="7860" actId="1076"/>
          <ac:grpSpMkLst>
            <pc:docMk/>
            <pc:sldMk cId="1232564870" sldId="301"/>
            <ac:grpSpMk id="62" creationId="{E05EBAFC-7B9A-4907-95F8-190125A61722}"/>
          </ac:grpSpMkLst>
        </pc:grpChg>
        <pc:grpChg chg="mod">
          <ac:chgData name="Alan Ferreiros" userId="6cef0fce-2d6f-4287-a9ff-570cf6b5d373" providerId="ADAL" clId="{2FC3F648-1F35-4761-B803-15771ECCBE67}" dt="2020-06-04T21:05:39.881" v="6869" actId="571"/>
          <ac:grpSpMkLst>
            <pc:docMk/>
            <pc:sldMk cId="1232564870" sldId="301"/>
            <ac:grpSpMk id="64" creationId="{2CAA4213-D143-4E7B-8478-9573549F4125}"/>
          </ac:grpSpMkLst>
        </pc:grpChg>
        <pc:grpChg chg="add mod ord">
          <ac:chgData name="Alan Ferreiros" userId="6cef0fce-2d6f-4287-a9ff-570cf6b5d373" providerId="ADAL" clId="{2FC3F648-1F35-4761-B803-15771ECCBE67}" dt="2020-06-04T23:17:02.166" v="7912" actId="166"/>
          <ac:grpSpMkLst>
            <pc:docMk/>
            <pc:sldMk cId="1232564870" sldId="301"/>
            <ac:grpSpMk id="93" creationId="{9154D811-DFDE-478B-826B-91907C5FE576}"/>
          </ac:grpSpMkLst>
        </pc:grpChg>
        <pc:grpChg chg="mod">
          <ac:chgData name="Alan Ferreiros" userId="6cef0fce-2d6f-4287-a9ff-570cf6b5d373" providerId="ADAL" clId="{2FC3F648-1F35-4761-B803-15771ECCBE67}" dt="2020-06-04T21:49:21.161" v="7452" actId="571"/>
          <ac:grpSpMkLst>
            <pc:docMk/>
            <pc:sldMk cId="1232564870" sldId="301"/>
            <ac:grpSpMk id="95" creationId="{22570760-100F-43F0-8F1E-2F7F4FCBEC0E}"/>
          </ac:grpSpMkLst>
        </pc:grpChg>
        <pc:grpChg chg="add mod">
          <ac:chgData name="Alan Ferreiros" userId="6cef0fce-2d6f-4287-a9ff-570cf6b5d373" providerId="ADAL" clId="{2FC3F648-1F35-4761-B803-15771ECCBE67}" dt="2020-06-04T22:42:17.544" v="7560" actId="571"/>
          <ac:grpSpMkLst>
            <pc:docMk/>
            <pc:sldMk cId="1232564870" sldId="301"/>
            <ac:grpSpMk id="116" creationId="{8B26EBD9-CCD5-42BA-A90D-542F6CDAFC18}"/>
          </ac:grpSpMkLst>
        </pc:grpChg>
        <pc:grpChg chg="mod">
          <ac:chgData name="Alan Ferreiros" userId="6cef0fce-2d6f-4287-a9ff-570cf6b5d373" providerId="ADAL" clId="{2FC3F648-1F35-4761-B803-15771ECCBE67}" dt="2020-06-04T22:42:17.544" v="7560" actId="571"/>
          <ac:grpSpMkLst>
            <pc:docMk/>
            <pc:sldMk cId="1232564870" sldId="301"/>
            <ac:grpSpMk id="118" creationId="{76E6E420-9079-428F-8565-CF8F1E72715F}"/>
          </ac:grpSpMkLst>
        </pc:grpChg>
        <pc:grpChg chg="add del mod">
          <ac:chgData name="Alan Ferreiros" userId="6cef0fce-2d6f-4287-a9ff-570cf6b5d373" providerId="ADAL" clId="{2FC3F648-1F35-4761-B803-15771ECCBE67}" dt="2020-06-04T22:46:15.621" v="7656"/>
          <ac:grpSpMkLst>
            <pc:docMk/>
            <pc:sldMk cId="1232564870" sldId="301"/>
            <ac:grpSpMk id="138" creationId="{967F38EB-CA64-46A8-985F-E325732D450C}"/>
          </ac:grpSpMkLst>
        </pc:grpChg>
        <pc:grpChg chg="mod">
          <ac:chgData name="Alan Ferreiros" userId="6cef0fce-2d6f-4287-a9ff-570cf6b5d373" providerId="ADAL" clId="{2FC3F648-1F35-4761-B803-15771ECCBE67}" dt="2020-06-04T22:46:13.992" v="7655"/>
          <ac:grpSpMkLst>
            <pc:docMk/>
            <pc:sldMk cId="1232564870" sldId="301"/>
            <ac:grpSpMk id="140" creationId="{A66C8CDF-4A93-43F6-BD71-42C20E552E39}"/>
          </ac:grpSpMkLst>
        </pc:grpChg>
        <pc:grpChg chg="add mod">
          <ac:chgData name="Alan Ferreiros" userId="6cef0fce-2d6f-4287-a9ff-570cf6b5d373" providerId="ADAL" clId="{2FC3F648-1F35-4761-B803-15771ECCBE67}" dt="2020-06-04T23:12:22.873" v="7860" actId="1076"/>
          <ac:grpSpMkLst>
            <pc:docMk/>
            <pc:sldMk cId="1232564870" sldId="301"/>
            <ac:grpSpMk id="149" creationId="{B836DFA8-268E-4654-ADCF-A926B7487DD2}"/>
          </ac:grpSpMkLst>
        </pc:grpChg>
        <pc:grpChg chg="add mod ord">
          <ac:chgData name="Alan Ferreiros" userId="6cef0fce-2d6f-4287-a9ff-570cf6b5d373" providerId="ADAL" clId="{2FC3F648-1F35-4761-B803-15771ECCBE67}" dt="2020-06-04T23:17:26.250" v="7915" actId="1076"/>
          <ac:grpSpMkLst>
            <pc:docMk/>
            <pc:sldMk cId="1232564870" sldId="301"/>
            <ac:grpSpMk id="162" creationId="{3B66974A-63DC-4A28-A101-99EC06565DD4}"/>
          </ac:grpSpMkLst>
        </pc:grpChg>
        <pc:grpChg chg="mod">
          <ac:chgData name="Alan Ferreiros" userId="6cef0fce-2d6f-4287-a9ff-570cf6b5d373" providerId="ADAL" clId="{2FC3F648-1F35-4761-B803-15771ECCBE67}" dt="2020-06-04T22:50:48.361" v="7706" actId="571"/>
          <ac:grpSpMkLst>
            <pc:docMk/>
            <pc:sldMk cId="1232564870" sldId="301"/>
            <ac:grpSpMk id="164" creationId="{90ED0AC5-1BEB-4A9B-99FC-E219A4B19E6D}"/>
          </ac:grpSpMkLst>
        </pc:grpChg>
        <pc:grpChg chg="add mod ord">
          <ac:chgData name="Alan Ferreiros" userId="6cef0fce-2d6f-4287-a9ff-570cf6b5d373" providerId="ADAL" clId="{2FC3F648-1F35-4761-B803-15771ECCBE67}" dt="2020-06-04T23:18:14.096" v="7922" actId="1076"/>
          <ac:grpSpMkLst>
            <pc:docMk/>
            <pc:sldMk cId="1232564870" sldId="301"/>
            <ac:grpSpMk id="167" creationId="{867627C7-F5F8-4421-9082-28C5D35B4DE3}"/>
          </ac:grpSpMkLst>
        </pc:grpChg>
        <pc:grpChg chg="mod">
          <ac:chgData name="Alan Ferreiros" userId="6cef0fce-2d6f-4287-a9ff-570cf6b5d373" providerId="ADAL" clId="{2FC3F648-1F35-4761-B803-15771ECCBE67}" dt="2020-06-04T22:51:13.691" v="7715" actId="571"/>
          <ac:grpSpMkLst>
            <pc:docMk/>
            <pc:sldMk cId="1232564870" sldId="301"/>
            <ac:grpSpMk id="169" creationId="{A9F9E4F1-D84C-4AD0-90A4-28AC8D384CE2}"/>
          </ac:grpSpMkLst>
        </pc:grpChg>
        <pc:grpChg chg="add mod ord">
          <ac:chgData name="Alan Ferreiros" userId="6cef0fce-2d6f-4287-a9ff-570cf6b5d373" providerId="ADAL" clId="{2FC3F648-1F35-4761-B803-15771ECCBE67}" dt="2020-06-04T23:17:46.597" v="7918" actId="1076"/>
          <ac:grpSpMkLst>
            <pc:docMk/>
            <pc:sldMk cId="1232564870" sldId="301"/>
            <ac:grpSpMk id="172" creationId="{38DFF588-2C51-4715-BBD1-0F3C8DB6B5D1}"/>
          </ac:grpSpMkLst>
        </pc:grpChg>
        <pc:grpChg chg="mod">
          <ac:chgData name="Alan Ferreiros" userId="6cef0fce-2d6f-4287-a9ff-570cf6b5d373" providerId="ADAL" clId="{2FC3F648-1F35-4761-B803-15771ECCBE67}" dt="2020-06-04T22:51:28.357" v="7723" actId="571"/>
          <ac:grpSpMkLst>
            <pc:docMk/>
            <pc:sldMk cId="1232564870" sldId="301"/>
            <ac:grpSpMk id="174" creationId="{2948B8AA-39EF-4D48-A007-B08C2D6C8167}"/>
          </ac:grpSpMkLst>
        </pc:grpChg>
        <pc:graphicFrameChg chg="del">
          <ac:chgData name="Alan Ferreiros" userId="6cef0fce-2d6f-4287-a9ff-570cf6b5d373" providerId="ADAL" clId="{2FC3F648-1F35-4761-B803-15771ECCBE67}" dt="2020-06-04T20:47:22.522" v="6451" actId="478"/>
          <ac:graphicFrameMkLst>
            <pc:docMk/>
            <pc:sldMk cId="1232564870" sldId="301"/>
            <ac:graphicFrameMk id="12" creationId="{13D88B2D-EBFF-49B8-ACF2-E9FE94768B76}"/>
          </ac:graphicFrameMkLst>
        </pc:graphicFrameChg>
        <pc:picChg chg="add mod">
          <ac:chgData name="Alan Ferreiros" userId="6cef0fce-2d6f-4287-a9ff-570cf6b5d373" providerId="ADAL" clId="{2FC3F648-1F35-4761-B803-15771ECCBE67}" dt="2020-06-04T21:42:29.784" v="7215" actId="1076"/>
          <ac:picMkLst>
            <pc:docMk/>
            <pc:sldMk cId="1232564870" sldId="301"/>
            <ac:picMk id="3" creationId="{2C8CE4B0-FAC1-4D91-9DFA-85D3F12AF2C8}"/>
          </ac:picMkLst>
        </pc:picChg>
        <pc:picChg chg="del">
          <ac:chgData name="Alan Ferreiros" userId="6cef0fce-2d6f-4287-a9ff-570cf6b5d373" providerId="ADAL" clId="{2FC3F648-1F35-4761-B803-15771ECCBE67}" dt="2020-06-04T23:11:28.051" v="7855" actId="478"/>
          <ac:picMkLst>
            <pc:docMk/>
            <pc:sldMk cId="1232564870" sldId="301"/>
            <ac:picMk id="7" creationId="{CDB99198-E4D5-4E3E-80AC-28548AA04623}"/>
          </ac:picMkLst>
        </pc:picChg>
        <pc:picChg chg="mod">
          <ac:chgData name="Alan Ferreiros" userId="6cef0fce-2d6f-4287-a9ff-570cf6b5d373" providerId="ADAL" clId="{2FC3F648-1F35-4761-B803-15771ECCBE67}" dt="2020-06-04T21:50:08.831" v="7468" actId="1076"/>
          <ac:picMkLst>
            <pc:docMk/>
            <pc:sldMk cId="1232564870" sldId="301"/>
            <ac:picMk id="15" creationId="{00000000-0000-0000-0000-000000000000}"/>
          </ac:picMkLst>
        </pc:picChg>
        <pc:picChg chg="mod">
          <ac:chgData name="Alan Ferreiros" userId="6cef0fce-2d6f-4287-a9ff-570cf6b5d373" providerId="ADAL" clId="{2FC3F648-1F35-4761-B803-15771ECCBE67}" dt="2020-06-04T20:56:02.823" v="6776" actId="571"/>
          <ac:picMkLst>
            <pc:docMk/>
            <pc:sldMk cId="1232564870" sldId="301"/>
            <ac:picMk id="26" creationId="{E92BF188-9A14-4D84-BBFE-47EEFFFFF23D}"/>
          </ac:picMkLst>
        </pc:picChg>
        <pc:picChg chg="add mod">
          <ac:chgData name="Alan Ferreiros" userId="6cef0fce-2d6f-4287-a9ff-570cf6b5d373" providerId="ADAL" clId="{2FC3F648-1F35-4761-B803-15771ECCBE67}" dt="2020-06-04T20:56:02.823" v="6776" actId="571"/>
          <ac:picMkLst>
            <pc:docMk/>
            <pc:sldMk cId="1232564870" sldId="301"/>
            <ac:picMk id="30" creationId="{47A1415C-C910-4F16-A6ED-593B9C23D675}"/>
          </ac:picMkLst>
        </pc:picChg>
        <pc:picChg chg="mod">
          <ac:chgData name="Alan Ferreiros" userId="6cef0fce-2d6f-4287-a9ff-570cf6b5d373" providerId="ADAL" clId="{2FC3F648-1F35-4761-B803-15771ECCBE67}" dt="2020-06-04T20:56:30.618" v="6777" actId="571"/>
          <ac:picMkLst>
            <pc:docMk/>
            <pc:sldMk cId="1232564870" sldId="301"/>
            <ac:picMk id="39" creationId="{E76F062C-EE2A-4737-A37A-3A62C3604633}"/>
          </ac:picMkLst>
        </pc:picChg>
        <pc:picChg chg="mod">
          <ac:chgData name="Alan Ferreiros" userId="6cef0fce-2d6f-4287-a9ff-570cf6b5d373" providerId="ADAL" clId="{2FC3F648-1F35-4761-B803-15771ECCBE67}" dt="2020-06-04T20:59:39.648" v="6818" actId="571"/>
          <ac:picMkLst>
            <pc:docMk/>
            <pc:sldMk cId="1232564870" sldId="301"/>
            <ac:picMk id="45" creationId="{649B4CED-764B-4276-A9D8-36294D9539A4}"/>
          </ac:picMkLst>
        </pc:picChg>
        <pc:picChg chg="mod">
          <ac:chgData name="Alan Ferreiros" userId="6cef0fce-2d6f-4287-a9ff-570cf6b5d373" providerId="ADAL" clId="{2FC3F648-1F35-4761-B803-15771ECCBE67}" dt="2020-06-04T21:23:50.859" v="7092"/>
          <ac:picMkLst>
            <pc:docMk/>
            <pc:sldMk cId="1232564870" sldId="301"/>
            <ac:picMk id="50" creationId="{9A10D45A-55F3-4B55-B1DC-B4B5F713FB52}"/>
          </ac:picMkLst>
        </pc:picChg>
        <pc:picChg chg="mod">
          <ac:chgData name="Alan Ferreiros" userId="6cef0fce-2d6f-4287-a9ff-570cf6b5d373" providerId="ADAL" clId="{2FC3F648-1F35-4761-B803-15771ECCBE67}" dt="2020-06-04T21:00:41.874" v="6844" actId="571"/>
          <ac:picMkLst>
            <pc:docMk/>
            <pc:sldMk cId="1232564870" sldId="301"/>
            <ac:picMk id="55" creationId="{390FEBE4-6050-4095-B23F-5882BDB505CD}"/>
          </ac:picMkLst>
        </pc:picChg>
        <pc:picChg chg="mod">
          <ac:chgData name="Alan Ferreiros" userId="6cef0fce-2d6f-4287-a9ff-570cf6b5d373" providerId="ADAL" clId="{2FC3F648-1F35-4761-B803-15771ECCBE67}" dt="2020-06-04T21:01:11.004" v="6857" actId="571"/>
          <ac:picMkLst>
            <pc:docMk/>
            <pc:sldMk cId="1232564870" sldId="301"/>
            <ac:picMk id="60" creationId="{7FDD5045-E81A-4B3E-992D-2836CB0EB1AC}"/>
          </ac:picMkLst>
        </pc:picChg>
        <pc:picChg chg="mod">
          <ac:chgData name="Alan Ferreiros" userId="6cef0fce-2d6f-4287-a9ff-570cf6b5d373" providerId="ADAL" clId="{2FC3F648-1F35-4761-B803-15771ECCBE67}" dt="2020-06-04T21:05:39.881" v="6869" actId="571"/>
          <ac:picMkLst>
            <pc:docMk/>
            <pc:sldMk cId="1232564870" sldId="301"/>
            <ac:picMk id="65" creationId="{12FEA786-9643-42E9-B9C9-2624DE7E1C82}"/>
          </ac:picMkLst>
        </pc:picChg>
        <pc:picChg chg="mod">
          <ac:chgData name="Alan Ferreiros" userId="6cef0fce-2d6f-4287-a9ff-570cf6b5d373" providerId="ADAL" clId="{2FC3F648-1F35-4761-B803-15771ECCBE67}" dt="2020-06-04T21:49:21.161" v="7452" actId="571"/>
          <ac:picMkLst>
            <pc:docMk/>
            <pc:sldMk cId="1232564870" sldId="301"/>
            <ac:picMk id="96" creationId="{AD4FA4ED-A692-476B-90D4-66C902112CA5}"/>
          </ac:picMkLst>
        </pc:picChg>
        <pc:picChg chg="add del mod">
          <ac:chgData name="Alan Ferreiros" userId="6cef0fce-2d6f-4287-a9ff-570cf6b5d373" providerId="ADAL" clId="{2FC3F648-1F35-4761-B803-15771ECCBE67}" dt="2020-06-04T23:34:11.234" v="8182" actId="478"/>
          <ac:picMkLst>
            <pc:docMk/>
            <pc:sldMk cId="1232564870" sldId="301"/>
            <ac:picMk id="104" creationId="{F99975DD-5B30-415C-8942-A99D4773EC15}"/>
          </ac:picMkLst>
        </pc:picChg>
        <pc:picChg chg="mod">
          <ac:chgData name="Alan Ferreiros" userId="6cef0fce-2d6f-4287-a9ff-570cf6b5d373" providerId="ADAL" clId="{2FC3F648-1F35-4761-B803-15771ECCBE67}" dt="2020-06-04T22:42:17.544" v="7560" actId="571"/>
          <ac:picMkLst>
            <pc:docMk/>
            <pc:sldMk cId="1232564870" sldId="301"/>
            <ac:picMk id="119" creationId="{B6C14971-F40C-490A-959E-FC12608BDCC0}"/>
          </ac:picMkLst>
        </pc:picChg>
        <pc:picChg chg="mod">
          <ac:chgData name="Alan Ferreiros" userId="6cef0fce-2d6f-4287-a9ff-570cf6b5d373" providerId="ADAL" clId="{2FC3F648-1F35-4761-B803-15771ECCBE67}" dt="2020-06-04T22:46:13.992" v="7655"/>
          <ac:picMkLst>
            <pc:docMk/>
            <pc:sldMk cId="1232564870" sldId="301"/>
            <ac:picMk id="141" creationId="{88768383-E22B-4619-8D9B-26DA2ED73442}"/>
          </ac:picMkLst>
        </pc:picChg>
        <pc:picChg chg="mod">
          <ac:chgData name="Alan Ferreiros" userId="6cef0fce-2d6f-4287-a9ff-570cf6b5d373" providerId="ADAL" clId="{2FC3F648-1F35-4761-B803-15771ECCBE67}" dt="2020-06-04T22:50:48.361" v="7706" actId="571"/>
          <ac:picMkLst>
            <pc:docMk/>
            <pc:sldMk cId="1232564870" sldId="301"/>
            <ac:picMk id="165" creationId="{770DFE42-2914-4B04-A77B-8307E1B862F6}"/>
          </ac:picMkLst>
        </pc:picChg>
        <pc:picChg chg="mod">
          <ac:chgData name="Alan Ferreiros" userId="6cef0fce-2d6f-4287-a9ff-570cf6b5d373" providerId="ADAL" clId="{2FC3F648-1F35-4761-B803-15771ECCBE67}" dt="2020-06-04T22:51:13.691" v="7715" actId="571"/>
          <ac:picMkLst>
            <pc:docMk/>
            <pc:sldMk cId="1232564870" sldId="301"/>
            <ac:picMk id="170" creationId="{E23E35BC-5042-420B-8207-B9077937BE2C}"/>
          </ac:picMkLst>
        </pc:picChg>
        <pc:picChg chg="mod">
          <ac:chgData name="Alan Ferreiros" userId="6cef0fce-2d6f-4287-a9ff-570cf6b5d373" providerId="ADAL" clId="{2FC3F648-1F35-4761-B803-15771ECCBE67}" dt="2020-06-04T22:51:28.357" v="7723" actId="571"/>
          <ac:picMkLst>
            <pc:docMk/>
            <pc:sldMk cId="1232564870" sldId="301"/>
            <ac:picMk id="175" creationId="{49DE9D9B-9E31-46CB-BE2A-6F4C8C63A83E}"/>
          </ac:picMkLst>
        </pc:picChg>
        <pc:cxnChg chg="add mod">
          <ac:chgData name="Alan Ferreiros" userId="6cef0fce-2d6f-4287-a9ff-570cf6b5d373" providerId="ADAL" clId="{2FC3F648-1F35-4761-B803-15771ECCBE67}" dt="2020-06-04T23:12:22.873" v="7860" actId="1076"/>
          <ac:cxnSpMkLst>
            <pc:docMk/>
            <pc:sldMk cId="1232564870" sldId="301"/>
            <ac:cxnSpMk id="11" creationId="{5D2DB57F-D54B-4809-9718-F6DD93D4E974}"/>
          </ac:cxnSpMkLst>
        </pc:cxnChg>
        <pc:cxnChg chg="add mod">
          <ac:chgData name="Alan Ferreiros" userId="6cef0fce-2d6f-4287-a9ff-570cf6b5d373" providerId="ADAL" clId="{2FC3F648-1F35-4761-B803-15771ECCBE67}" dt="2020-06-04T23:12:22.873" v="7860" actId="1076"/>
          <ac:cxnSpMkLst>
            <pc:docMk/>
            <pc:sldMk cId="1232564870" sldId="301"/>
            <ac:cxnSpMk id="14" creationId="{512F2255-AB16-46BF-AED6-43EF7A55FDCE}"/>
          </ac:cxnSpMkLst>
        </pc:cxnChg>
        <pc:cxnChg chg="add mod">
          <ac:chgData name="Alan Ferreiros" userId="6cef0fce-2d6f-4287-a9ff-570cf6b5d373" providerId="ADAL" clId="{2FC3F648-1F35-4761-B803-15771ECCBE67}" dt="2020-06-04T23:12:22.873" v="7860" actId="1076"/>
          <ac:cxnSpMkLst>
            <pc:docMk/>
            <pc:sldMk cId="1232564870" sldId="301"/>
            <ac:cxnSpMk id="18" creationId="{91E0A135-AB02-4D1B-9A66-890B2CA012C3}"/>
          </ac:cxnSpMkLst>
        </pc:cxnChg>
        <pc:cxnChg chg="add mod">
          <ac:chgData name="Alan Ferreiros" userId="6cef0fce-2d6f-4287-a9ff-570cf6b5d373" providerId="ADAL" clId="{2FC3F648-1F35-4761-B803-15771ECCBE67}" dt="2020-06-04T23:12:22.873" v="7860" actId="1076"/>
          <ac:cxnSpMkLst>
            <pc:docMk/>
            <pc:sldMk cId="1232564870" sldId="301"/>
            <ac:cxnSpMk id="68" creationId="{DBB54255-ED91-47ED-A52A-77A991669CF7}"/>
          </ac:cxnSpMkLst>
        </pc:cxnChg>
        <pc:cxnChg chg="add mod">
          <ac:chgData name="Alan Ferreiros" userId="6cef0fce-2d6f-4287-a9ff-570cf6b5d373" providerId="ADAL" clId="{2FC3F648-1F35-4761-B803-15771ECCBE67}" dt="2020-06-04T23:12:22.873" v="7860" actId="1076"/>
          <ac:cxnSpMkLst>
            <pc:docMk/>
            <pc:sldMk cId="1232564870" sldId="301"/>
            <ac:cxnSpMk id="70" creationId="{E15DD2CE-6569-4825-A768-FCCEF341FDE5}"/>
          </ac:cxnSpMkLst>
        </pc:cxnChg>
        <pc:cxnChg chg="add mod">
          <ac:chgData name="Alan Ferreiros" userId="6cef0fce-2d6f-4287-a9ff-570cf6b5d373" providerId="ADAL" clId="{2FC3F648-1F35-4761-B803-15771ECCBE67}" dt="2020-06-04T23:12:22.873" v="7860" actId="1076"/>
          <ac:cxnSpMkLst>
            <pc:docMk/>
            <pc:sldMk cId="1232564870" sldId="301"/>
            <ac:cxnSpMk id="98" creationId="{D162456E-160B-4D6D-9502-9672F66F81DE}"/>
          </ac:cxnSpMkLst>
        </pc:cxnChg>
        <pc:cxnChg chg="add mod">
          <ac:chgData name="Alan Ferreiros" userId="6cef0fce-2d6f-4287-a9ff-570cf6b5d373" providerId="ADAL" clId="{2FC3F648-1F35-4761-B803-15771ECCBE67}" dt="2020-06-04T23:18:00.744" v="7921" actId="1076"/>
          <ac:cxnSpMkLst>
            <pc:docMk/>
            <pc:sldMk cId="1232564870" sldId="301"/>
            <ac:cxnSpMk id="177" creationId="{91AB292D-BCB2-40B1-90FC-6CF067EBAA94}"/>
          </ac:cxnSpMkLst>
        </pc:cxnChg>
        <pc:cxnChg chg="add mod">
          <ac:chgData name="Alan Ferreiros" userId="6cef0fce-2d6f-4287-a9ff-570cf6b5d373" providerId="ADAL" clId="{2FC3F648-1F35-4761-B803-15771ECCBE67}" dt="2020-06-04T23:17:38.565" v="7917" actId="1076"/>
          <ac:cxnSpMkLst>
            <pc:docMk/>
            <pc:sldMk cId="1232564870" sldId="301"/>
            <ac:cxnSpMk id="180" creationId="{31B9C1DB-8901-4824-A0B9-572EC50DCA0A}"/>
          </ac:cxnSpMkLst>
        </pc:cxnChg>
        <pc:cxnChg chg="add mod">
          <ac:chgData name="Alan Ferreiros" userId="6cef0fce-2d6f-4287-a9ff-570cf6b5d373" providerId="ADAL" clId="{2FC3F648-1F35-4761-B803-15771ECCBE67}" dt="2020-06-04T23:18:14.096" v="7922" actId="1076"/>
          <ac:cxnSpMkLst>
            <pc:docMk/>
            <pc:sldMk cId="1232564870" sldId="301"/>
            <ac:cxnSpMk id="183" creationId="{7F504535-A047-45D6-847E-6B40A8BF8FCA}"/>
          </ac:cxnSpMkLst>
        </pc:cxnChg>
      </pc:sldChg>
      <pc:sldChg chg="delSp modSp add mod">
        <pc:chgData name="Alan Ferreiros" userId="6cef0fce-2d6f-4287-a9ff-570cf6b5d373" providerId="ADAL" clId="{2FC3F648-1F35-4761-B803-15771ECCBE67}" dt="2020-06-05T03:27:43.006" v="13139" actId="6549"/>
        <pc:sldMkLst>
          <pc:docMk/>
          <pc:sldMk cId="1568539359" sldId="302"/>
        </pc:sldMkLst>
        <pc:spChg chg="mod">
          <ac:chgData name="Alan Ferreiros" userId="6cef0fce-2d6f-4287-a9ff-570cf6b5d373" providerId="ADAL" clId="{2FC3F648-1F35-4761-B803-15771ECCBE67}" dt="2020-06-05T02:50:40.241" v="12673"/>
          <ac:spMkLst>
            <pc:docMk/>
            <pc:sldMk cId="1568539359" sldId="302"/>
            <ac:spMk id="5" creationId="{30C027D9-8554-458E-8A86-8E6CC1AC312F}"/>
          </ac:spMkLst>
        </pc:spChg>
        <pc:spChg chg="mod">
          <ac:chgData name="Alan Ferreiros" userId="6cef0fce-2d6f-4287-a9ff-570cf6b5d373" providerId="ADAL" clId="{2FC3F648-1F35-4761-B803-15771ECCBE67}" dt="2020-06-05T03:27:43.006" v="13139" actId="6549"/>
          <ac:spMkLst>
            <pc:docMk/>
            <pc:sldMk cId="1568539359" sldId="302"/>
            <ac:spMk id="27" creationId="{6B77B00B-46BE-4304-8854-F63C7AC6E6E4}"/>
          </ac:spMkLst>
        </pc:spChg>
        <pc:spChg chg="del mod">
          <ac:chgData name="Alan Ferreiros" userId="6cef0fce-2d6f-4287-a9ff-570cf6b5d373" providerId="ADAL" clId="{2FC3F648-1F35-4761-B803-15771ECCBE67}" dt="2020-06-04T23:37:19.881" v="8398" actId="478"/>
          <ac:spMkLst>
            <pc:docMk/>
            <pc:sldMk cId="1568539359" sldId="302"/>
            <ac:spMk id="30" creationId="{E907585F-8266-45CC-97E0-CAA6831565E5}"/>
          </ac:spMkLst>
        </pc:spChg>
        <pc:graphicFrameChg chg="del">
          <ac:chgData name="Alan Ferreiros" userId="6cef0fce-2d6f-4287-a9ff-570cf6b5d373" providerId="ADAL" clId="{2FC3F648-1F35-4761-B803-15771ECCBE67}" dt="2020-06-04T23:36:00.517" v="8363" actId="478"/>
          <ac:graphicFrameMkLst>
            <pc:docMk/>
            <pc:sldMk cId="1568539359" sldId="302"/>
            <ac:graphicFrameMk id="29" creationId="{1095EE8E-9B52-46A6-AC23-323440B6A60C}"/>
          </ac:graphicFrameMkLst>
        </pc:graphicFrameChg>
        <pc:picChg chg="mod">
          <ac:chgData name="Alan Ferreiros" userId="6cef0fce-2d6f-4287-a9ff-570cf6b5d373" providerId="ADAL" clId="{2FC3F648-1F35-4761-B803-15771ECCBE67}" dt="2020-06-04T23:35:56.155" v="8362" actId="1076"/>
          <ac:picMkLst>
            <pc:docMk/>
            <pc:sldMk cId="1568539359" sldId="302"/>
            <ac:picMk id="20" creationId="{7D168EB8-243F-4975-923B-9F72F52C16BA}"/>
          </ac:picMkLst>
        </pc:picChg>
      </pc:sldChg>
      <pc:sldChg chg="modSp add mod">
        <pc:chgData name="Alan Ferreiros" userId="6cef0fce-2d6f-4287-a9ff-570cf6b5d373" providerId="ADAL" clId="{2FC3F648-1F35-4761-B803-15771ECCBE67}" dt="2020-06-05T00:31:54.416" v="10356" actId="20577"/>
        <pc:sldMkLst>
          <pc:docMk/>
          <pc:sldMk cId="1653782966" sldId="329"/>
        </pc:sldMkLst>
        <pc:spChg chg="mod">
          <ac:chgData name="Alan Ferreiros" userId="6cef0fce-2d6f-4287-a9ff-570cf6b5d373" providerId="ADAL" clId="{2FC3F648-1F35-4761-B803-15771ECCBE67}" dt="2020-06-05T00:31:54.416" v="10356" actId="20577"/>
          <ac:spMkLst>
            <pc:docMk/>
            <pc:sldMk cId="1653782966" sldId="329"/>
            <ac:spMk id="14" creationId="{03DF5893-B45C-4239-B00F-9807B0C9ADC7}"/>
          </ac:spMkLst>
        </pc:spChg>
      </pc:sldChg>
      <pc:sldChg chg="addSp delSp modSp new del">
        <pc:chgData name="Alan Ferreiros" userId="6cef0fce-2d6f-4287-a9ff-570cf6b5d373" providerId="ADAL" clId="{2FC3F648-1F35-4761-B803-15771ECCBE67}" dt="2020-06-05T00:57:05.990" v="10824" actId="680"/>
        <pc:sldMkLst>
          <pc:docMk/>
          <pc:sldMk cId="448861820" sldId="330"/>
        </pc:sldMkLst>
        <pc:spChg chg="add del mod">
          <ac:chgData name="Alan Ferreiros" userId="6cef0fce-2d6f-4287-a9ff-570cf6b5d373" providerId="ADAL" clId="{2FC3F648-1F35-4761-B803-15771ECCBE67}" dt="2020-06-05T00:57:04.439" v="10823"/>
          <ac:spMkLst>
            <pc:docMk/>
            <pc:sldMk cId="448861820" sldId="330"/>
            <ac:spMk id="5" creationId="{F0818528-CEFC-4891-94C8-DD10963F7EA4}"/>
          </ac:spMkLst>
        </pc:spChg>
      </pc:sldChg>
      <pc:sldChg chg="addSp delSp modSp add mod">
        <pc:chgData name="Alan Ferreiros" userId="6cef0fce-2d6f-4287-a9ff-570cf6b5d373" providerId="ADAL" clId="{2FC3F648-1F35-4761-B803-15771ECCBE67}" dt="2020-06-05T03:30:41.267" v="13141" actId="478"/>
        <pc:sldMkLst>
          <pc:docMk/>
          <pc:sldMk cId="742534871" sldId="330"/>
        </pc:sldMkLst>
        <pc:spChg chg="add del">
          <ac:chgData name="Alan Ferreiros" userId="6cef0fce-2d6f-4287-a9ff-570cf6b5d373" providerId="ADAL" clId="{2FC3F648-1F35-4761-B803-15771ECCBE67}" dt="2020-06-05T00:58:43.941" v="10837"/>
          <ac:spMkLst>
            <pc:docMk/>
            <pc:sldMk cId="742534871" sldId="330"/>
            <ac:spMk id="2" creationId="{2ADDE726-FE41-4108-9869-91ED06057C65}"/>
          </ac:spMkLst>
        </pc:spChg>
        <pc:spChg chg="del">
          <ac:chgData name="Alan Ferreiros" userId="6cef0fce-2d6f-4287-a9ff-570cf6b5d373" providerId="ADAL" clId="{2FC3F648-1F35-4761-B803-15771ECCBE67}" dt="2020-06-05T01:23:26.253" v="11324" actId="478"/>
          <ac:spMkLst>
            <pc:docMk/>
            <pc:sldMk cId="742534871" sldId="330"/>
            <ac:spMk id="21" creationId="{E499A8B3-8115-41D3-9AB3-0E7F7F5C5498}"/>
          </ac:spMkLst>
        </pc:spChg>
        <pc:spChg chg="add mod">
          <ac:chgData name="Alan Ferreiros" userId="6cef0fce-2d6f-4287-a9ff-570cf6b5d373" providerId="ADAL" clId="{2FC3F648-1F35-4761-B803-15771ECCBE67}" dt="2020-06-05T02:06:18.494" v="11885" actId="20577"/>
          <ac:spMkLst>
            <pc:docMk/>
            <pc:sldMk cId="742534871" sldId="330"/>
            <ac:spMk id="23" creationId="{32341C4E-C474-4E32-8CEE-8D653CA59573}"/>
          </ac:spMkLst>
        </pc:spChg>
        <pc:spChg chg="add mod ord">
          <ac:chgData name="Alan Ferreiros" userId="6cef0fce-2d6f-4287-a9ff-570cf6b5d373" providerId="ADAL" clId="{2FC3F648-1F35-4761-B803-15771ECCBE67}" dt="2020-06-05T01:24:02.893" v="11332" actId="1076"/>
          <ac:spMkLst>
            <pc:docMk/>
            <pc:sldMk cId="742534871" sldId="330"/>
            <ac:spMk id="25" creationId="{E24E917C-470A-45DF-A3CB-7E1032242BBB}"/>
          </ac:spMkLst>
        </pc:spChg>
        <pc:spChg chg="mod">
          <ac:chgData name="Alan Ferreiros" userId="6cef0fce-2d6f-4287-a9ff-570cf6b5d373" providerId="ADAL" clId="{2FC3F648-1F35-4761-B803-15771ECCBE67}" dt="2020-06-05T01:20:54.181" v="11258" actId="14100"/>
          <ac:spMkLst>
            <pc:docMk/>
            <pc:sldMk cId="742534871" sldId="330"/>
            <ac:spMk id="32" creationId="{283EE7C1-7DAD-4683-8C9E-880DF6A12DE3}"/>
          </ac:spMkLst>
        </pc:spChg>
        <pc:spChg chg="add del mod">
          <ac:chgData name="Alan Ferreiros" userId="6cef0fce-2d6f-4287-a9ff-570cf6b5d373" providerId="ADAL" clId="{2FC3F648-1F35-4761-B803-15771ECCBE67}" dt="2020-06-05T01:19:11.922" v="11257" actId="14100"/>
          <ac:spMkLst>
            <pc:docMk/>
            <pc:sldMk cId="742534871" sldId="330"/>
            <ac:spMk id="33" creationId="{FF743BB4-87B9-4616-9FA5-AB6B13C5F0FD}"/>
          </ac:spMkLst>
        </pc:spChg>
        <pc:spChg chg="del">
          <ac:chgData name="Alan Ferreiros" userId="6cef0fce-2d6f-4287-a9ff-570cf6b5d373" providerId="ADAL" clId="{2FC3F648-1F35-4761-B803-15771ECCBE67}" dt="2020-06-05T01:20:59.917" v="11259" actId="478"/>
          <ac:spMkLst>
            <pc:docMk/>
            <pc:sldMk cId="742534871" sldId="330"/>
            <ac:spMk id="34" creationId="{558BDDAD-3053-446B-852B-A0B07F71AFAB}"/>
          </ac:spMkLst>
        </pc:spChg>
        <pc:spChg chg="del mod">
          <ac:chgData name="Alan Ferreiros" userId="6cef0fce-2d6f-4287-a9ff-570cf6b5d373" providerId="ADAL" clId="{2FC3F648-1F35-4761-B803-15771ECCBE67}" dt="2020-06-05T01:21:04.934" v="11261" actId="478"/>
          <ac:spMkLst>
            <pc:docMk/>
            <pc:sldMk cId="742534871" sldId="330"/>
            <ac:spMk id="35" creationId="{9AB360EE-2CF9-47F8-A1D4-86DF2132BA14}"/>
          </ac:spMkLst>
        </pc:spChg>
        <pc:spChg chg="del">
          <ac:chgData name="Alan Ferreiros" userId="6cef0fce-2d6f-4287-a9ff-570cf6b5d373" providerId="ADAL" clId="{2FC3F648-1F35-4761-B803-15771ECCBE67}" dt="2020-06-05T01:21:10.846" v="11263" actId="478"/>
          <ac:spMkLst>
            <pc:docMk/>
            <pc:sldMk cId="742534871" sldId="330"/>
            <ac:spMk id="43" creationId="{F817917B-CC29-48D2-8E16-7FB229BCEDDA}"/>
          </ac:spMkLst>
        </pc:spChg>
        <pc:spChg chg="del">
          <ac:chgData name="Alan Ferreiros" userId="6cef0fce-2d6f-4287-a9ff-570cf6b5d373" providerId="ADAL" clId="{2FC3F648-1F35-4761-B803-15771ECCBE67}" dt="2020-06-05T01:21:08.262" v="11262" actId="478"/>
          <ac:spMkLst>
            <pc:docMk/>
            <pc:sldMk cId="742534871" sldId="330"/>
            <ac:spMk id="44" creationId="{68C79F36-2F6D-4FB9-A8F2-10D1AE21DEEE}"/>
          </ac:spMkLst>
        </pc:spChg>
        <pc:picChg chg="add del mod modCrop">
          <ac:chgData name="Alan Ferreiros" userId="6cef0fce-2d6f-4287-a9ff-570cf6b5d373" providerId="ADAL" clId="{2FC3F648-1F35-4761-B803-15771ECCBE67}" dt="2020-06-05T01:18:57.934" v="11254" actId="478"/>
          <ac:picMkLst>
            <pc:docMk/>
            <pc:sldMk cId="742534871" sldId="330"/>
            <ac:picMk id="5" creationId="{ACE73ACD-729C-4815-A4B8-E4D4F8CC1706}"/>
          </ac:picMkLst>
        </pc:picChg>
        <pc:picChg chg="add mod">
          <ac:chgData name="Alan Ferreiros" userId="6cef0fce-2d6f-4287-a9ff-570cf6b5d373" providerId="ADAL" clId="{2FC3F648-1F35-4761-B803-15771ECCBE67}" dt="2020-06-05T01:19:04.973" v="11256" actId="1076"/>
          <ac:picMkLst>
            <pc:docMk/>
            <pc:sldMk cId="742534871" sldId="330"/>
            <ac:picMk id="6" creationId="{B485EF6D-AD93-45CA-9B3A-866985F87091}"/>
          </ac:picMkLst>
        </pc:picChg>
        <pc:picChg chg="add del">
          <ac:chgData name="Alan Ferreiros" userId="6cef0fce-2d6f-4287-a9ff-570cf6b5d373" providerId="ADAL" clId="{2FC3F648-1F35-4761-B803-15771ECCBE67}" dt="2020-06-05T01:18:19.717" v="11253" actId="478"/>
          <ac:picMkLst>
            <pc:docMk/>
            <pc:sldMk cId="742534871" sldId="330"/>
            <ac:picMk id="7" creationId="{3CD063C9-DB18-4216-B363-567BEA7E9CCA}"/>
          </ac:picMkLst>
        </pc:picChg>
        <pc:picChg chg="add mod">
          <ac:chgData name="Alan Ferreiros" userId="6cef0fce-2d6f-4287-a9ff-570cf6b5d373" providerId="ADAL" clId="{2FC3F648-1F35-4761-B803-15771ECCBE67}" dt="2020-06-05T01:24:02.893" v="11332" actId="1076"/>
          <ac:picMkLst>
            <pc:docMk/>
            <pc:sldMk cId="742534871" sldId="330"/>
            <ac:picMk id="8" creationId="{6BCEB5E9-B0F8-4AAD-A674-50894CA47E29}"/>
          </ac:picMkLst>
        </pc:picChg>
        <pc:picChg chg="del">
          <ac:chgData name="Alan Ferreiros" userId="6cef0fce-2d6f-4287-a9ff-570cf6b5d373" providerId="ADAL" clId="{2FC3F648-1F35-4761-B803-15771ECCBE67}" dt="2020-06-05T01:23:28.221" v="11325" actId="478"/>
          <ac:picMkLst>
            <pc:docMk/>
            <pc:sldMk cId="742534871" sldId="330"/>
            <ac:picMk id="24" creationId="{2F43A27A-F868-4906-BBE1-83838C2525F8}"/>
          </ac:picMkLst>
        </pc:picChg>
        <pc:picChg chg="del">
          <ac:chgData name="Alan Ferreiros" userId="6cef0fce-2d6f-4287-a9ff-570cf6b5d373" providerId="ADAL" clId="{2FC3F648-1F35-4761-B803-15771ECCBE67}" dt="2020-06-05T01:19:01.062" v="11255" actId="478"/>
          <ac:picMkLst>
            <pc:docMk/>
            <pc:sldMk cId="742534871" sldId="330"/>
            <ac:picMk id="5122" creationId="{842E91FC-11F5-4E8C-859F-BCD54E731C0C}"/>
          </ac:picMkLst>
        </pc:picChg>
        <pc:cxnChg chg="del mod">
          <ac:chgData name="Alan Ferreiros" userId="6cef0fce-2d6f-4287-a9ff-570cf6b5d373" providerId="ADAL" clId="{2FC3F648-1F35-4761-B803-15771ECCBE67}" dt="2020-06-05T03:30:41.267" v="13141" actId="478"/>
          <ac:cxnSpMkLst>
            <pc:docMk/>
            <pc:sldMk cId="742534871" sldId="330"/>
            <ac:cxnSpMk id="4" creationId="{1BB4EE51-DE00-453E-9695-401F0F716ACA}"/>
          </ac:cxnSpMkLst>
        </pc:cxnChg>
      </pc:sldChg>
      <pc:sldChg chg="addSp delSp modSp add mod">
        <pc:chgData name="Alan Ferreiros" userId="6cef0fce-2d6f-4287-a9ff-570cf6b5d373" providerId="ADAL" clId="{2FC3F648-1F35-4761-B803-15771ECCBE67}" dt="2020-06-05T03:19:31.104" v="13070" actId="1076"/>
        <pc:sldMkLst>
          <pc:docMk/>
          <pc:sldMk cId="2671444028" sldId="331"/>
        </pc:sldMkLst>
        <pc:spChg chg="del">
          <ac:chgData name="Alan Ferreiros" userId="6cef0fce-2d6f-4287-a9ff-570cf6b5d373" providerId="ADAL" clId="{2FC3F648-1F35-4761-B803-15771ECCBE67}" dt="2020-06-05T02:18:38.003" v="12089" actId="478"/>
          <ac:spMkLst>
            <pc:docMk/>
            <pc:sldMk cId="2671444028" sldId="331"/>
            <ac:spMk id="21" creationId="{E499A8B3-8115-41D3-9AB3-0E7F7F5C5498}"/>
          </ac:spMkLst>
        </pc:spChg>
        <pc:spChg chg="add mod">
          <ac:chgData name="Alan Ferreiros" userId="6cef0fce-2d6f-4287-a9ff-570cf6b5d373" providerId="ADAL" clId="{2FC3F648-1F35-4761-B803-15771ECCBE67}" dt="2020-06-05T03:19:05.086" v="13065" actId="14100"/>
          <ac:spMkLst>
            <pc:docMk/>
            <pc:sldMk cId="2671444028" sldId="331"/>
            <ac:spMk id="22" creationId="{1BCA42E4-8430-4B04-A083-9341FF4D15D8}"/>
          </ac:spMkLst>
        </pc:spChg>
        <pc:spChg chg="add mod">
          <ac:chgData name="Alan Ferreiros" userId="6cef0fce-2d6f-4287-a9ff-570cf6b5d373" providerId="ADAL" clId="{2FC3F648-1F35-4761-B803-15771ECCBE67}" dt="2020-06-05T03:18:58.189" v="13064" actId="1076"/>
          <ac:spMkLst>
            <pc:docMk/>
            <pc:sldMk cId="2671444028" sldId="331"/>
            <ac:spMk id="23" creationId="{3AEDB850-A55C-4966-8692-9D6494A1BB39}"/>
          </ac:spMkLst>
        </pc:spChg>
        <pc:spChg chg="mod">
          <ac:chgData name="Alan Ferreiros" userId="6cef0fce-2d6f-4287-a9ff-570cf6b5d373" providerId="ADAL" clId="{2FC3F648-1F35-4761-B803-15771ECCBE67}" dt="2020-06-05T02:27:10.344" v="12121" actId="14100"/>
          <ac:spMkLst>
            <pc:docMk/>
            <pc:sldMk cId="2671444028" sldId="331"/>
            <ac:spMk id="32" creationId="{283EE7C1-7DAD-4683-8C9E-880DF6A12DE3}"/>
          </ac:spMkLst>
        </pc:spChg>
        <pc:spChg chg="mod">
          <ac:chgData name="Alan Ferreiros" userId="6cef0fce-2d6f-4287-a9ff-570cf6b5d373" providerId="ADAL" clId="{2FC3F648-1F35-4761-B803-15771ECCBE67}" dt="2020-06-05T02:35:27.692" v="12568" actId="113"/>
          <ac:spMkLst>
            <pc:docMk/>
            <pc:sldMk cId="2671444028" sldId="331"/>
            <ac:spMk id="33" creationId="{FF743BB4-87B9-4616-9FA5-AB6B13C5F0FD}"/>
          </ac:spMkLst>
        </pc:spChg>
        <pc:spChg chg="del mod">
          <ac:chgData name="Alan Ferreiros" userId="6cef0fce-2d6f-4287-a9ff-570cf6b5d373" providerId="ADAL" clId="{2FC3F648-1F35-4761-B803-15771ECCBE67}" dt="2020-06-05T02:15:31.388" v="11990" actId="478"/>
          <ac:spMkLst>
            <pc:docMk/>
            <pc:sldMk cId="2671444028" sldId="331"/>
            <ac:spMk id="34" creationId="{558BDDAD-3053-446B-852B-A0B07F71AFAB}"/>
          </ac:spMkLst>
        </pc:spChg>
        <pc:spChg chg="del mod">
          <ac:chgData name="Alan Ferreiros" userId="6cef0fce-2d6f-4287-a9ff-570cf6b5d373" providerId="ADAL" clId="{2FC3F648-1F35-4761-B803-15771ECCBE67}" dt="2020-06-05T02:15:33.963" v="11991" actId="478"/>
          <ac:spMkLst>
            <pc:docMk/>
            <pc:sldMk cId="2671444028" sldId="331"/>
            <ac:spMk id="35" creationId="{9AB360EE-2CF9-47F8-A1D4-86DF2132BA14}"/>
          </ac:spMkLst>
        </pc:spChg>
        <pc:spChg chg="del">
          <ac:chgData name="Alan Ferreiros" userId="6cef0fce-2d6f-4287-a9ff-570cf6b5d373" providerId="ADAL" clId="{2FC3F648-1F35-4761-B803-15771ECCBE67}" dt="2020-06-05T02:15:36.517" v="11992" actId="478"/>
          <ac:spMkLst>
            <pc:docMk/>
            <pc:sldMk cId="2671444028" sldId="331"/>
            <ac:spMk id="43" creationId="{F817917B-CC29-48D2-8E16-7FB229BCEDDA}"/>
          </ac:spMkLst>
        </pc:spChg>
        <pc:spChg chg="del">
          <ac:chgData name="Alan Ferreiros" userId="6cef0fce-2d6f-4287-a9ff-570cf6b5d373" providerId="ADAL" clId="{2FC3F648-1F35-4761-B803-15771ECCBE67}" dt="2020-06-05T02:15:39.516" v="11993" actId="478"/>
          <ac:spMkLst>
            <pc:docMk/>
            <pc:sldMk cId="2671444028" sldId="331"/>
            <ac:spMk id="44" creationId="{68C79F36-2F6D-4FB9-A8F2-10D1AE21DEEE}"/>
          </ac:spMkLst>
        </pc:spChg>
        <pc:grpChg chg="add mod">
          <ac:chgData name="Alan Ferreiros" userId="6cef0fce-2d6f-4287-a9ff-570cf6b5d373" providerId="ADAL" clId="{2FC3F648-1F35-4761-B803-15771ECCBE67}" dt="2020-06-05T03:18:47.202" v="13061" actId="1076"/>
          <ac:grpSpMkLst>
            <pc:docMk/>
            <pc:sldMk cId="2671444028" sldId="331"/>
            <ac:grpSpMk id="5" creationId="{F08176E6-F682-4B2D-AE4B-35443D97F858}"/>
          </ac:grpSpMkLst>
        </pc:grpChg>
        <pc:picChg chg="add mod modCrop">
          <ac:chgData name="Alan Ferreiros" userId="6cef0fce-2d6f-4287-a9ff-570cf6b5d373" providerId="ADAL" clId="{2FC3F648-1F35-4761-B803-15771ECCBE67}" dt="2020-06-05T02:26:51.262" v="12116" actId="1076"/>
          <ac:picMkLst>
            <pc:docMk/>
            <pc:sldMk cId="2671444028" sldId="331"/>
            <ac:picMk id="3" creationId="{A81CE658-B0E6-4D22-8F59-13A0DC26CDB7}"/>
          </ac:picMkLst>
        </pc:picChg>
        <pc:picChg chg="add mod modCrop">
          <ac:chgData name="Alan Ferreiros" userId="6cef0fce-2d6f-4287-a9ff-570cf6b5d373" providerId="ADAL" clId="{2FC3F648-1F35-4761-B803-15771ECCBE67}" dt="2020-06-05T03:19:31.104" v="13070" actId="1076"/>
          <ac:picMkLst>
            <pc:docMk/>
            <pc:sldMk cId="2671444028" sldId="331"/>
            <ac:picMk id="7" creationId="{4EC7B07D-1DDC-41E4-97E5-4964C36CB6B3}"/>
          </ac:picMkLst>
        </pc:picChg>
        <pc:picChg chg="del">
          <ac:chgData name="Alan Ferreiros" userId="6cef0fce-2d6f-4287-a9ff-570cf6b5d373" providerId="ADAL" clId="{2FC3F648-1F35-4761-B803-15771ECCBE67}" dt="2020-06-05T02:18:35.060" v="12088" actId="478"/>
          <ac:picMkLst>
            <pc:docMk/>
            <pc:sldMk cId="2671444028" sldId="331"/>
            <ac:picMk id="24" creationId="{2F43A27A-F868-4906-BBE1-83838C2525F8}"/>
          </ac:picMkLst>
        </pc:picChg>
        <pc:picChg chg="del">
          <ac:chgData name="Alan Ferreiros" userId="6cef0fce-2d6f-4287-a9ff-570cf6b5d373" providerId="ADAL" clId="{2FC3F648-1F35-4761-B803-15771ECCBE67}" dt="2020-06-05T01:45:37.597" v="11777" actId="478"/>
          <ac:picMkLst>
            <pc:docMk/>
            <pc:sldMk cId="2671444028" sldId="331"/>
            <ac:picMk id="5122" creationId="{842E91FC-11F5-4E8C-859F-BCD54E731C0C}"/>
          </ac:picMkLst>
        </pc:picChg>
        <pc:cxnChg chg="del">
          <ac:chgData name="Alan Ferreiros" userId="6cef0fce-2d6f-4287-a9ff-570cf6b5d373" providerId="ADAL" clId="{2FC3F648-1F35-4761-B803-15771ECCBE67}" dt="2020-06-05T02:26:53.531" v="12117" actId="478"/>
          <ac:cxnSpMkLst>
            <pc:docMk/>
            <pc:sldMk cId="2671444028" sldId="331"/>
            <ac:cxnSpMk id="4" creationId="{1BB4EE51-DE00-453E-9695-401F0F716ACA}"/>
          </ac:cxnSpMkLst>
        </pc:cxnChg>
      </pc:sldChg>
      <pc:sldChg chg="addSp delSp modSp add mod">
        <pc:chgData name="Alan Ferreiros" userId="6cef0fce-2d6f-4287-a9ff-570cf6b5d373" providerId="ADAL" clId="{2FC3F648-1F35-4761-B803-15771ECCBE67}" dt="2020-06-05T03:37:04.241" v="13160" actId="1038"/>
        <pc:sldMkLst>
          <pc:docMk/>
          <pc:sldMk cId="2495609701" sldId="332"/>
        </pc:sldMkLst>
        <pc:spChg chg="add mod">
          <ac:chgData name="Alan Ferreiros" userId="6cef0fce-2d6f-4287-a9ff-570cf6b5d373" providerId="ADAL" clId="{2FC3F648-1F35-4761-B803-15771ECCBE67}" dt="2020-06-05T02:59:32.341" v="12794" actId="14100"/>
          <ac:spMkLst>
            <pc:docMk/>
            <pc:sldMk cId="2495609701" sldId="332"/>
            <ac:spMk id="6" creationId="{D0A3E076-F839-4F9E-8212-9CCD0EBACDE6}"/>
          </ac:spMkLst>
        </pc:spChg>
        <pc:spChg chg="add mod">
          <ac:chgData name="Alan Ferreiros" userId="6cef0fce-2d6f-4287-a9ff-570cf6b5d373" providerId="ADAL" clId="{2FC3F648-1F35-4761-B803-15771ECCBE67}" dt="2020-06-05T03:36:54.449" v="13158" actId="1036"/>
          <ac:spMkLst>
            <pc:docMk/>
            <pc:sldMk cId="2495609701" sldId="332"/>
            <ac:spMk id="10" creationId="{53E53CF0-F1CC-46E5-A258-3977177B693D}"/>
          </ac:spMkLst>
        </pc:spChg>
        <pc:spChg chg="add mod">
          <ac:chgData name="Alan Ferreiros" userId="6cef0fce-2d6f-4287-a9ff-570cf6b5d373" providerId="ADAL" clId="{2FC3F648-1F35-4761-B803-15771ECCBE67}" dt="2020-06-05T03:05:27.203" v="12855" actId="1076"/>
          <ac:spMkLst>
            <pc:docMk/>
            <pc:sldMk cId="2495609701" sldId="332"/>
            <ac:spMk id="11" creationId="{A71282E8-FAAE-4E81-B08E-6F3E16BE5E73}"/>
          </ac:spMkLst>
        </pc:spChg>
        <pc:spChg chg="add mod">
          <ac:chgData name="Alan Ferreiros" userId="6cef0fce-2d6f-4287-a9ff-570cf6b5d373" providerId="ADAL" clId="{2FC3F648-1F35-4761-B803-15771ECCBE67}" dt="2020-06-05T02:49:03.670" v="12630" actId="571"/>
          <ac:spMkLst>
            <pc:docMk/>
            <pc:sldMk cId="2495609701" sldId="332"/>
            <ac:spMk id="19" creationId="{40E7BDE1-EBBE-488A-AAB2-9092C7334ADD}"/>
          </ac:spMkLst>
        </pc:spChg>
        <pc:spChg chg="add mod">
          <ac:chgData name="Alan Ferreiros" userId="6cef0fce-2d6f-4287-a9ff-570cf6b5d373" providerId="ADAL" clId="{2FC3F648-1F35-4761-B803-15771ECCBE67}" dt="2020-06-05T02:59:16.035" v="12792" actId="1076"/>
          <ac:spMkLst>
            <pc:docMk/>
            <pc:sldMk cId="2495609701" sldId="332"/>
            <ac:spMk id="21" creationId="{FD31CA27-FD11-4E3F-8CAB-08EEB3C07F95}"/>
          </ac:spMkLst>
        </pc:spChg>
        <pc:spChg chg="del">
          <ac:chgData name="Alan Ferreiros" userId="6cef0fce-2d6f-4287-a9ff-570cf6b5d373" providerId="ADAL" clId="{2FC3F648-1F35-4761-B803-15771ECCBE67}" dt="2020-06-05T02:46:16.722" v="12571" actId="478"/>
          <ac:spMkLst>
            <pc:docMk/>
            <pc:sldMk cId="2495609701" sldId="332"/>
            <ac:spMk id="22" creationId="{1BCA42E4-8430-4B04-A083-9341FF4D15D8}"/>
          </ac:spMkLst>
        </pc:spChg>
        <pc:spChg chg="del">
          <ac:chgData name="Alan Ferreiros" userId="6cef0fce-2d6f-4287-a9ff-570cf6b5d373" providerId="ADAL" clId="{2FC3F648-1F35-4761-B803-15771ECCBE67}" dt="2020-06-05T02:46:16.722" v="12571" actId="478"/>
          <ac:spMkLst>
            <pc:docMk/>
            <pc:sldMk cId="2495609701" sldId="332"/>
            <ac:spMk id="23" creationId="{3AEDB850-A55C-4966-8692-9D6494A1BB39}"/>
          </ac:spMkLst>
        </pc:spChg>
        <pc:spChg chg="add mod">
          <ac:chgData name="Alan Ferreiros" userId="6cef0fce-2d6f-4287-a9ff-570cf6b5d373" providerId="ADAL" clId="{2FC3F648-1F35-4761-B803-15771ECCBE67}" dt="2020-06-05T03:07:23.364" v="12902" actId="207"/>
          <ac:spMkLst>
            <pc:docMk/>
            <pc:sldMk cId="2495609701" sldId="332"/>
            <ac:spMk id="24" creationId="{5BFA327E-8BE4-40C2-AA21-DF83A70985E3}"/>
          </ac:spMkLst>
        </pc:spChg>
        <pc:spChg chg="add mod">
          <ac:chgData name="Alan Ferreiros" userId="6cef0fce-2d6f-4287-a9ff-570cf6b5d373" providerId="ADAL" clId="{2FC3F648-1F35-4761-B803-15771ECCBE67}" dt="2020-06-05T02:59:57.170" v="12800" actId="20577"/>
          <ac:spMkLst>
            <pc:docMk/>
            <pc:sldMk cId="2495609701" sldId="332"/>
            <ac:spMk id="25" creationId="{D1522402-2EE3-4F52-9BC0-C0F2A3CE9785}"/>
          </ac:spMkLst>
        </pc:spChg>
        <pc:spChg chg="add mod">
          <ac:chgData name="Alan Ferreiros" userId="6cef0fce-2d6f-4287-a9ff-570cf6b5d373" providerId="ADAL" clId="{2FC3F648-1F35-4761-B803-15771ECCBE67}" dt="2020-06-05T03:37:04.241" v="13160" actId="1038"/>
          <ac:spMkLst>
            <pc:docMk/>
            <pc:sldMk cId="2495609701" sldId="332"/>
            <ac:spMk id="26" creationId="{2E9B560B-178D-47AC-97E3-C400E2E181F3}"/>
          </ac:spMkLst>
        </pc:spChg>
        <pc:spChg chg="add mod">
          <ac:chgData name="Alan Ferreiros" userId="6cef0fce-2d6f-4287-a9ff-570cf6b5d373" providerId="ADAL" clId="{2FC3F648-1F35-4761-B803-15771ECCBE67}" dt="2020-06-05T03:05:35.302" v="12856" actId="1076"/>
          <ac:spMkLst>
            <pc:docMk/>
            <pc:sldMk cId="2495609701" sldId="332"/>
            <ac:spMk id="28" creationId="{E014B19A-0141-4857-A2F0-664ED88ABBAD}"/>
          </ac:spMkLst>
        </pc:spChg>
        <pc:spChg chg="add mod">
          <ac:chgData name="Alan Ferreiros" userId="6cef0fce-2d6f-4287-a9ff-570cf6b5d373" providerId="ADAL" clId="{2FC3F648-1F35-4761-B803-15771ECCBE67}" dt="2020-06-05T03:10:14.824" v="12941" actId="14100"/>
          <ac:spMkLst>
            <pc:docMk/>
            <pc:sldMk cId="2495609701" sldId="332"/>
            <ac:spMk id="30" creationId="{2DBC5BD8-1DA0-4367-B7B9-A43553008FCF}"/>
          </ac:spMkLst>
        </pc:spChg>
        <pc:spChg chg="add mod">
          <ac:chgData name="Alan Ferreiros" userId="6cef0fce-2d6f-4287-a9ff-570cf6b5d373" providerId="ADAL" clId="{2FC3F648-1F35-4761-B803-15771ECCBE67}" dt="2020-06-05T03:10:48.581" v="12948" actId="1076"/>
          <ac:spMkLst>
            <pc:docMk/>
            <pc:sldMk cId="2495609701" sldId="332"/>
            <ac:spMk id="36" creationId="{FE0DE2B9-6917-41D2-8D65-1410D5C81C14}"/>
          </ac:spMkLst>
        </pc:spChg>
        <pc:grpChg chg="del">
          <ac:chgData name="Alan Ferreiros" userId="6cef0fce-2d6f-4287-a9ff-570cf6b5d373" providerId="ADAL" clId="{2FC3F648-1F35-4761-B803-15771ECCBE67}" dt="2020-06-05T02:46:10.923" v="12570" actId="478"/>
          <ac:grpSpMkLst>
            <pc:docMk/>
            <pc:sldMk cId="2495609701" sldId="332"/>
            <ac:grpSpMk id="5" creationId="{F08176E6-F682-4B2D-AE4B-35443D97F858}"/>
          </ac:grpSpMkLst>
        </pc:grpChg>
        <pc:picChg chg="add del mod modCrop">
          <ac:chgData name="Alan Ferreiros" userId="6cef0fce-2d6f-4287-a9ff-570cf6b5d373" providerId="ADAL" clId="{2FC3F648-1F35-4761-B803-15771ECCBE67}" dt="2020-06-05T02:58:32.939" v="12781" actId="478"/>
          <ac:picMkLst>
            <pc:docMk/>
            <pc:sldMk cId="2495609701" sldId="332"/>
            <ac:picMk id="4" creationId="{923F457D-6F0A-44EB-86BD-887281134C90}"/>
          </ac:picMkLst>
        </pc:picChg>
        <pc:picChg chg="del">
          <ac:chgData name="Alan Ferreiros" userId="6cef0fce-2d6f-4287-a9ff-570cf6b5d373" providerId="ADAL" clId="{2FC3F648-1F35-4761-B803-15771ECCBE67}" dt="2020-06-05T02:46:16.722" v="12571" actId="478"/>
          <ac:picMkLst>
            <pc:docMk/>
            <pc:sldMk cId="2495609701" sldId="332"/>
            <ac:picMk id="7" creationId="{4EC7B07D-1DDC-41E4-97E5-4964C36CB6B3}"/>
          </ac:picMkLst>
        </pc:picChg>
        <pc:picChg chg="add del mod modCrop">
          <ac:chgData name="Alan Ferreiros" userId="6cef0fce-2d6f-4287-a9ff-570cf6b5d373" providerId="ADAL" clId="{2FC3F648-1F35-4761-B803-15771ECCBE67}" dt="2020-06-05T03:36:14.033" v="13153" actId="478"/>
          <ac:picMkLst>
            <pc:docMk/>
            <pc:sldMk cId="2495609701" sldId="332"/>
            <ac:picMk id="9" creationId="{9145309B-5804-4D71-8B56-CBB9EE849259}"/>
          </ac:picMkLst>
        </pc:picChg>
        <pc:picChg chg="add mod">
          <ac:chgData name="Alan Ferreiros" userId="6cef0fce-2d6f-4287-a9ff-570cf6b5d373" providerId="ADAL" clId="{2FC3F648-1F35-4761-B803-15771ECCBE67}" dt="2020-06-05T02:49:03.670" v="12630" actId="571"/>
          <ac:picMkLst>
            <pc:docMk/>
            <pc:sldMk cId="2495609701" sldId="332"/>
            <ac:picMk id="18" creationId="{3CD992CC-6728-4EDA-ACCC-0D6F5E37CB92}"/>
          </ac:picMkLst>
        </pc:picChg>
        <pc:picChg chg="add del mod">
          <ac:chgData name="Alan Ferreiros" userId="6cef0fce-2d6f-4287-a9ff-570cf6b5d373" providerId="ADAL" clId="{2FC3F648-1F35-4761-B803-15771ECCBE67}" dt="2020-06-05T03:36:12.041" v="13152" actId="478"/>
          <ac:picMkLst>
            <pc:docMk/>
            <pc:sldMk cId="2495609701" sldId="332"/>
            <ac:picMk id="37" creationId="{40CFF1E7-6618-47C2-AB1F-F15CFB18FE66}"/>
          </ac:picMkLst>
        </pc:picChg>
        <pc:picChg chg="add mod ord modCrop">
          <ac:chgData name="Alan Ferreiros" userId="6cef0fce-2d6f-4287-a9ff-570cf6b5d373" providerId="ADAL" clId="{2FC3F648-1F35-4761-B803-15771ECCBE67}" dt="2020-06-05T03:36:29.821" v="13156" actId="732"/>
          <ac:picMkLst>
            <pc:docMk/>
            <pc:sldMk cId="2495609701" sldId="332"/>
            <ac:picMk id="39" creationId="{7CD4A0C4-8DB6-46DB-BBD2-1DBF10A2067A}"/>
          </ac:picMkLst>
        </pc:picChg>
        <pc:cxnChg chg="add mod">
          <ac:chgData name="Alan Ferreiros" userId="6cef0fce-2d6f-4287-a9ff-570cf6b5d373" providerId="ADAL" clId="{2FC3F648-1F35-4761-B803-15771ECCBE67}" dt="2020-06-05T03:10:57.830" v="12950" actId="14100"/>
          <ac:cxnSpMkLst>
            <pc:docMk/>
            <pc:sldMk cId="2495609701" sldId="332"/>
            <ac:cxnSpMk id="13" creationId="{B1B01F1A-AA77-41D4-94BB-5316EF500A61}"/>
          </ac:cxnSpMkLst>
        </pc:cxnChg>
        <pc:cxnChg chg="add del mod">
          <ac:chgData name="Alan Ferreiros" userId="6cef0fce-2d6f-4287-a9ff-570cf6b5d373" providerId="ADAL" clId="{2FC3F648-1F35-4761-B803-15771ECCBE67}" dt="2020-06-05T03:09:20.291" v="12920" actId="478"/>
          <ac:cxnSpMkLst>
            <pc:docMk/>
            <pc:sldMk cId="2495609701" sldId="332"/>
            <ac:cxnSpMk id="29" creationId="{C6FA38AA-5594-44F1-8A8B-A644451CE466}"/>
          </ac:cxnSpMkLst>
        </pc:cxnChg>
      </pc:sldChg>
      <pc:sldMasterChg chg="addSldLayout delSldLayout modSldLayout">
        <pc:chgData name="Alan Ferreiros" userId="6cef0fce-2d6f-4287-a9ff-570cf6b5d373" providerId="ADAL" clId="{2FC3F648-1F35-4761-B803-15771ECCBE67}" dt="2020-06-04T14:35:33.822" v="5" actId="11236"/>
        <pc:sldMasterMkLst>
          <pc:docMk/>
          <pc:sldMasterMk cId="2350380389" sldId="2147483648"/>
        </pc:sldMasterMkLst>
        <pc:sldLayoutChg chg="new del mod replId">
          <pc:chgData name="Alan Ferreiros" userId="6cef0fce-2d6f-4287-a9ff-570cf6b5d373" providerId="ADAL" clId="{2FC3F648-1F35-4761-B803-15771ECCBE67}" dt="2020-06-04T14:35:33.822" v="5" actId="11236"/>
          <pc:sldLayoutMkLst>
            <pc:docMk/>
            <pc:sldMasterMk cId="2350380389" sldId="2147483648"/>
            <pc:sldLayoutMk cId="3467767788" sldId="2147483672"/>
          </pc:sldLayoutMkLst>
        </pc:sldLayoutChg>
      </pc:sldMasterChg>
      <pc:sldMasterChg chg="new del mod addSldLayout delSldLayout">
        <pc:chgData name="Alan Ferreiros" userId="6cef0fce-2d6f-4287-a9ff-570cf6b5d373" providerId="ADAL" clId="{2FC3F648-1F35-4761-B803-15771ECCBE67}" dt="2020-06-04T14:35:43.381" v="7" actId="6938"/>
        <pc:sldMasterMkLst>
          <pc:docMk/>
          <pc:sldMasterMk cId="3731366710" sldId="2147483672"/>
        </pc:sldMasterMkLst>
        <pc:sldLayoutChg chg="new del replId">
          <pc:chgData name="Alan Ferreiros" userId="6cef0fce-2d6f-4287-a9ff-570cf6b5d373" providerId="ADAL" clId="{2FC3F648-1F35-4761-B803-15771ECCBE67}" dt="2020-06-04T14:35:43.381" v="7" actId="6938"/>
          <pc:sldLayoutMkLst>
            <pc:docMk/>
            <pc:sldMasterMk cId="3731366710" sldId="2147483672"/>
            <pc:sldLayoutMk cId="3462010617" sldId="2147483673"/>
          </pc:sldLayoutMkLst>
        </pc:sldLayoutChg>
        <pc:sldLayoutChg chg="new del replId">
          <pc:chgData name="Alan Ferreiros" userId="6cef0fce-2d6f-4287-a9ff-570cf6b5d373" providerId="ADAL" clId="{2FC3F648-1F35-4761-B803-15771ECCBE67}" dt="2020-06-04T14:35:43.381" v="7" actId="6938"/>
          <pc:sldLayoutMkLst>
            <pc:docMk/>
            <pc:sldMasterMk cId="3731366710" sldId="2147483672"/>
            <pc:sldLayoutMk cId="3634325847" sldId="2147483674"/>
          </pc:sldLayoutMkLst>
        </pc:sldLayoutChg>
        <pc:sldLayoutChg chg="new del replId">
          <pc:chgData name="Alan Ferreiros" userId="6cef0fce-2d6f-4287-a9ff-570cf6b5d373" providerId="ADAL" clId="{2FC3F648-1F35-4761-B803-15771ECCBE67}" dt="2020-06-04T14:35:43.381" v="7" actId="6938"/>
          <pc:sldLayoutMkLst>
            <pc:docMk/>
            <pc:sldMasterMk cId="3731366710" sldId="2147483672"/>
            <pc:sldLayoutMk cId="816208683" sldId="2147483675"/>
          </pc:sldLayoutMkLst>
        </pc:sldLayoutChg>
        <pc:sldLayoutChg chg="new del replId">
          <pc:chgData name="Alan Ferreiros" userId="6cef0fce-2d6f-4287-a9ff-570cf6b5d373" providerId="ADAL" clId="{2FC3F648-1F35-4761-B803-15771ECCBE67}" dt="2020-06-04T14:35:43.381" v="7" actId="6938"/>
          <pc:sldLayoutMkLst>
            <pc:docMk/>
            <pc:sldMasterMk cId="3731366710" sldId="2147483672"/>
            <pc:sldLayoutMk cId="1007403042" sldId="2147483676"/>
          </pc:sldLayoutMkLst>
        </pc:sldLayoutChg>
        <pc:sldLayoutChg chg="new del replId">
          <pc:chgData name="Alan Ferreiros" userId="6cef0fce-2d6f-4287-a9ff-570cf6b5d373" providerId="ADAL" clId="{2FC3F648-1F35-4761-B803-15771ECCBE67}" dt="2020-06-04T14:35:43.381" v="7" actId="6938"/>
          <pc:sldLayoutMkLst>
            <pc:docMk/>
            <pc:sldMasterMk cId="3731366710" sldId="2147483672"/>
            <pc:sldLayoutMk cId="3789968253" sldId="2147483677"/>
          </pc:sldLayoutMkLst>
        </pc:sldLayoutChg>
        <pc:sldLayoutChg chg="new del replId">
          <pc:chgData name="Alan Ferreiros" userId="6cef0fce-2d6f-4287-a9ff-570cf6b5d373" providerId="ADAL" clId="{2FC3F648-1F35-4761-B803-15771ECCBE67}" dt="2020-06-04T14:35:43.381" v="7" actId="6938"/>
          <pc:sldLayoutMkLst>
            <pc:docMk/>
            <pc:sldMasterMk cId="3731366710" sldId="2147483672"/>
            <pc:sldLayoutMk cId="4197614794" sldId="2147483678"/>
          </pc:sldLayoutMkLst>
        </pc:sldLayoutChg>
        <pc:sldLayoutChg chg="new del replId">
          <pc:chgData name="Alan Ferreiros" userId="6cef0fce-2d6f-4287-a9ff-570cf6b5d373" providerId="ADAL" clId="{2FC3F648-1F35-4761-B803-15771ECCBE67}" dt="2020-06-04T14:35:43.381" v="7" actId="6938"/>
          <pc:sldLayoutMkLst>
            <pc:docMk/>
            <pc:sldMasterMk cId="3731366710" sldId="2147483672"/>
            <pc:sldLayoutMk cId="2152891597" sldId="2147483679"/>
          </pc:sldLayoutMkLst>
        </pc:sldLayoutChg>
        <pc:sldLayoutChg chg="new del replId">
          <pc:chgData name="Alan Ferreiros" userId="6cef0fce-2d6f-4287-a9ff-570cf6b5d373" providerId="ADAL" clId="{2FC3F648-1F35-4761-B803-15771ECCBE67}" dt="2020-06-04T14:35:43.381" v="7" actId="6938"/>
          <pc:sldLayoutMkLst>
            <pc:docMk/>
            <pc:sldMasterMk cId="3731366710" sldId="2147483672"/>
            <pc:sldLayoutMk cId="1469537396" sldId="2147483680"/>
          </pc:sldLayoutMkLst>
        </pc:sldLayoutChg>
        <pc:sldLayoutChg chg="new del replId">
          <pc:chgData name="Alan Ferreiros" userId="6cef0fce-2d6f-4287-a9ff-570cf6b5d373" providerId="ADAL" clId="{2FC3F648-1F35-4761-B803-15771ECCBE67}" dt="2020-06-04T14:35:43.381" v="7" actId="6938"/>
          <pc:sldLayoutMkLst>
            <pc:docMk/>
            <pc:sldMasterMk cId="3731366710" sldId="2147483672"/>
            <pc:sldLayoutMk cId="3735524609" sldId="2147483681"/>
          </pc:sldLayoutMkLst>
        </pc:sldLayoutChg>
        <pc:sldLayoutChg chg="new del replId">
          <pc:chgData name="Alan Ferreiros" userId="6cef0fce-2d6f-4287-a9ff-570cf6b5d373" providerId="ADAL" clId="{2FC3F648-1F35-4761-B803-15771ECCBE67}" dt="2020-06-04T14:35:43.381" v="7" actId="6938"/>
          <pc:sldLayoutMkLst>
            <pc:docMk/>
            <pc:sldMasterMk cId="3731366710" sldId="2147483672"/>
            <pc:sldLayoutMk cId="3848999" sldId="2147483682"/>
          </pc:sldLayoutMkLst>
        </pc:sldLayoutChg>
        <pc:sldLayoutChg chg="new del replId">
          <pc:chgData name="Alan Ferreiros" userId="6cef0fce-2d6f-4287-a9ff-570cf6b5d373" providerId="ADAL" clId="{2FC3F648-1F35-4761-B803-15771ECCBE67}" dt="2020-06-04T14:35:43.381" v="7" actId="6938"/>
          <pc:sldLayoutMkLst>
            <pc:docMk/>
            <pc:sldMasterMk cId="3731366710" sldId="2147483672"/>
            <pc:sldLayoutMk cId="3885024722" sldId="2147483683"/>
          </pc:sldLayoutMkLst>
        </pc:sldLayoutChg>
      </pc:sldMasterChg>
      <pc:sldMasterChg chg="new del mod addSldLayout delSldLayout modSldLayout">
        <pc:chgData name="Alan Ferreiros" userId="6cef0fce-2d6f-4287-a9ff-570cf6b5d373" providerId="ADAL" clId="{2FC3F648-1F35-4761-B803-15771ECCBE67}" dt="2020-06-04T14:37:46.970" v="11" actId="6938"/>
        <pc:sldMasterMkLst>
          <pc:docMk/>
          <pc:sldMasterMk cId="1927163443" sldId="2147483673"/>
        </pc:sldMasterMkLst>
        <pc:sldLayoutChg chg="new del replId">
          <pc:chgData name="Alan Ferreiros" userId="6cef0fce-2d6f-4287-a9ff-570cf6b5d373" providerId="ADAL" clId="{2FC3F648-1F35-4761-B803-15771ECCBE67}" dt="2020-06-04T14:37:46.970" v="11" actId="6938"/>
          <pc:sldLayoutMkLst>
            <pc:docMk/>
            <pc:sldMasterMk cId="1927163443" sldId="2147483673"/>
            <pc:sldLayoutMk cId="1089117839" sldId="2147483674"/>
          </pc:sldLayoutMkLst>
        </pc:sldLayoutChg>
        <pc:sldLayoutChg chg="new del replId">
          <pc:chgData name="Alan Ferreiros" userId="6cef0fce-2d6f-4287-a9ff-570cf6b5d373" providerId="ADAL" clId="{2FC3F648-1F35-4761-B803-15771ECCBE67}" dt="2020-06-04T14:37:46.970" v="11" actId="6938"/>
          <pc:sldLayoutMkLst>
            <pc:docMk/>
            <pc:sldMasterMk cId="1927163443" sldId="2147483673"/>
            <pc:sldLayoutMk cId="2290042837" sldId="2147483675"/>
          </pc:sldLayoutMkLst>
        </pc:sldLayoutChg>
        <pc:sldLayoutChg chg="new del replId">
          <pc:chgData name="Alan Ferreiros" userId="6cef0fce-2d6f-4287-a9ff-570cf6b5d373" providerId="ADAL" clId="{2FC3F648-1F35-4761-B803-15771ECCBE67}" dt="2020-06-04T14:37:46.970" v="11" actId="6938"/>
          <pc:sldLayoutMkLst>
            <pc:docMk/>
            <pc:sldMasterMk cId="1927163443" sldId="2147483673"/>
            <pc:sldLayoutMk cId="1656706852" sldId="2147483676"/>
          </pc:sldLayoutMkLst>
        </pc:sldLayoutChg>
        <pc:sldLayoutChg chg="new del replId">
          <pc:chgData name="Alan Ferreiros" userId="6cef0fce-2d6f-4287-a9ff-570cf6b5d373" providerId="ADAL" clId="{2FC3F648-1F35-4761-B803-15771ECCBE67}" dt="2020-06-04T14:37:46.970" v="11" actId="6938"/>
          <pc:sldLayoutMkLst>
            <pc:docMk/>
            <pc:sldMasterMk cId="1927163443" sldId="2147483673"/>
            <pc:sldLayoutMk cId="1871343535" sldId="2147483677"/>
          </pc:sldLayoutMkLst>
        </pc:sldLayoutChg>
        <pc:sldLayoutChg chg="new del replId">
          <pc:chgData name="Alan Ferreiros" userId="6cef0fce-2d6f-4287-a9ff-570cf6b5d373" providerId="ADAL" clId="{2FC3F648-1F35-4761-B803-15771ECCBE67}" dt="2020-06-04T14:37:46.970" v="11" actId="6938"/>
          <pc:sldLayoutMkLst>
            <pc:docMk/>
            <pc:sldMasterMk cId="1927163443" sldId="2147483673"/>
            <pc:sldLayoutMk cId="2174879979" sldId="2147483678"/>
          </pc:sldLayoutMkLst>
        </pc:sldLayoutChg>
        <pc:sldLayoutChg chg="new del replId">
          <pc:chgData name="Alan Ferreiros" userId="6cef0fce-2d6f-4287-a9ff-570cf6b5d373" providerId="ADAL" clId="{2FC3F648-1F35-4761-B803-15771ECCBE67}" dt="2020-06-04T14:37:46.970" v="11" actId="6938"/>
          <pc:sldLayoutMkLst>
            <pc:docMk/>
            <pc:sldMasterMk cId="1927163443" sldId="2147483673"/>
            <pc:sldLayoutMk cId="2503744959" sldId="2147483679"/>
          </pc:sldLayoutMkLst>
        </pc:sldLayoutChg>
        <pc:sldLayoutChg chg="new del replId">
          <pc:chgData name="Alan Ferreiros" userId="6cef0fce-2d6f-4287-a9ff-570cf6b5d373" providerId="ADAL" clId="{2FC3F648-1F35-4761-B803-15771ECCBE67}" dt="2020-06-04T14:37:46.970" v="11" actId="6938"/>
          <pc:sldLayoutMkLst>
            <pc:docMk/>
            <pc:sldMasterMk cId="1927163443" sldId="2147483673"/>
            <pc:sldLayoutMk cId="2302798746" sldId="2147483680"/>
          </pc:sldLayoutMkLst>
        </pc:sldLayoutChg>
        <pc:sldLayoutChg chg="new del replId">
          <pc:chgData name="Alan Ferreiros" userId="6cef0fce-2d6f-4287-a9ff-570cf6b5d373" providerId="ADAL" clId="{2FC3F648-1F35-4761-B803-15771ECCBE67}" dt="2020-06-04T14:37:46.970" v="11" actId="6938"/>
          <pc:sldLayoutMkLst>
            <pc:docMk/>
            <pc:sldMasterMk cId="1927163443" sldId="2147483673"/>
            <pc:sldLayoutMk cId="57677471" sldId="2147483681"/>
          </pc:sldLayoutMkLst>
        </pc:sldLayoutChg>
        <pc:sldLayoutChg chg="new del replId">
          <pc:chgData name="Alan Ferreiros" userId="6cef0fce-2d6f-4287-a9ff-570cf6b5d373" providerId="ADAL" clId="{2FC3F648-1F35-4761-B803-15771ECCBE67}" dt="2020-06-04T14:37:46.970" v="11" actId="6938"/>
          <pc:sldLayoutMkLst>
            <pc:docMk/>
            <pc:sldMasterMk cId="1927163443" sldId="2147483673"/>
            <pc:sldLayoutMk cId="705884889" sldId="2147483682"/>
          </pc:sldLayoutMkLst>
        </pc:sldLayoutChg>
        <pc:sldLayoutChg chg="new del replId">
          <pc:chgData name="Alan Ferreiros" userId="6cef0fce-2d6f-4287-a9ff-570cf6b5d373" providerId="ADAL" clId="{2FC3F648-1F35-4761-B803-15771ECCBE67}" dt="2020-06-04T14:37:46.970" v="11" actId="6938"/>
          <pc:sldLayoutMkLst>
            <pc:docMk/>
            <pc:sldMasterMk cId="1927163443" sldId="2147483673"/>
            <pc:sldLayoutMk cId="1216550697" sldId="2147483683"/>
          </pc:sldLayoutMkLst>
        </pc:sldLayoutChg>
        <pc:sldLayoutChg chg="new del replId">
          <pc:chgData name="Alan Ferreiros" userId="6cef0fce-2d6f-4287-a9ff-570cf6b5d373" providerId="ADAL" clId="{2FC3F648-1F35-4761-B803-15771ECCBE67}" dt="2020-06-04T14:37:46.970" v="11" actId="6938"/>
          <pc:sldLayoutMkLst>
            <pc:docMk/>
            <pc:sldMasterMk cId="1927163443" sldId="2147483673"/>
            <pc:sldLayoutMk cId="1584994335" sldId="2147483684"/>
          </pc:sldLayoutMkLst>
        </pc:sldLayoutChg>
        <pc:sldLayoutChg chg="addSp delSp">
          <pc:chgData name="Alan Ferreiros" userId="6cef0fce-2d6f-4287-a9ff-570cf6b5d373" providerId="ADAL" clId="{2FC3F648-1F35-4761-B803-15771ECCBE67}" dt="2020-06-04T14:37:46.958" v="10"/>
          <pc:sldLayoutMkLst>
            <pc:docMk/>
            <pc:sldMasterMk cId="1927163443" sldId="2147483673"/>
            <pc:sldLayoutMk cId="2134316384" sldId="2147483686"/>
          </pc:sldLayoutMkLst>
          <pc:spChg chg="add del">
            <ac:chgData name="Alan Ferreiros" userId="6cef0fce-2d6f-4287-a9ff-570cf6b5d373" providerId="ADAL" clId="{2FC3F648-1F35-4761-B803-15771ECCBE67}" dt="2020-06-04T14:37:46.958" v="10"/>
            <ac:spMkLst>
              <pc:docMk/>
              <pc:sldMasterMk cId="1927163443" sldId="2147483673"/>
              <pc:sldLayoutMk cId="2134316384" sldId="2147483686"/>
              <ac:spMk id="13"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Recebidas</a:t>
          </a:r>
        </a:p>
        <a:p>
          <a:r>
            <a:rPr lang="pt-BR" sz="1200" dirty="0">
              <a:solidFill>
                <a:srgbClr val="434343"/>
              </a:solidFill>
              <a:latin typeface="Open Sans" panose="020B0604020202020204" charset="0"/>
              <a:ea typeface="Open Sans" panose="020B0604020202020204" charset="0"/>
              <a:cs typeface="Open Sans" panose="020B0604020202020204" charset="0"/>
            </a:rPr>
            <a:t>300</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Construídas</a:t>
          </a:r>
        </a:p>
        <a:p>
          <a:r>
            <a:rPr lang="pt-BR" sz="1200" dirty="0">
              <a:solidFill>
                <a:srgbClr val="434343"/>
              </a:solidFill>
              <a:latin typeface="Open Sans" panose="020B0604020202020204" charset="0"/>
              <a:ea typeface="Open Sans" panose="020B0604020202020204" charset="0"/>
              <a:cs typeface="Open Sans" panose="020B0604020202020204" charset="0"/>
            </a:rPr>
            <a:t>+30 = 330</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 </a:t>
          </a:r>
        </a:p>
        <a:p>
          <a:r>
            <a:rPr lang="pt-BR" sz="1200" dirty="0">
              <a:solidFill>
                <a:srgbClr val="434343"/>
              </a:solidFill>
              <a:latin typeface="Open Sans" panose="020B0604020202020204" charset="0"/>
              <a:ea typeface="Open Sans" panose="020B0604020202020204" charset="0"/>
              <a:cs typeface="Open Sans" panose="020B0604020202020204" charset="0"/>
            </a:rPr>
            <a:t>290</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r>
            <a:rPr lang="pt-BR" sz="1200" dirty="0">
              <a:latin typeface="Open Sans" panose="020B0604020202020204" charset="0"/>
              <a:ea typeface="Open Sans" panose="020B0604020202020204" charset="0"/>
              <a:cs typeface="Open Sans" panose="020B0604020202020204" charset="0"/>
            </a:rPr>
            <a:t>Modelo final </a:t>
          </a:r>
        </a:p>
        <a:p>
          <a:r>
            <a:rPr lang="pt-BR" sz="1200" dirty="0">
              <a:latin typeface="Open Sans" panose="020B0604020202020204" charset="0"/>
              <a:ea typeface="Open Sans" panose="020B0604020202020204" charset="0"/>
              <a:cs typeface="Open Sans" panose="020B0604020202020204" charset="0"/>
            </a:rPr>
            <a:t>17</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latin typeface="Open Sans" panose="020B0604020202020204" charset="0"/>
              <a:ea typeface="Open Sans" panose="020B0604020202020204" charset="0"/>
              <a:cs typeface="Open Sans" panose="020B0604020202020204" charset="0"/>
            </a:rPr>
            <a:t>Análise bivariada</a:t>
          </a:r>
        </a:p>
        <a:p>
          <a:r>
            <a:rPr lang="pt-BR" sz="1200" dirty="0">
              <a:latin typeface="Open Sans" panose="020B0604020202020204" charset="0"/>
              <a:ea typeface="Open Sans" panose="020B0604020202020204" charset="0"/>
              <a:cs typeface="Open Sans" panose="020B0604020202020204" charset="0"/>
            </a:rPr>
            <a:t>200</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phldr="1" custT="1"/>
      <dgm:spPr>
        <a:solidFill>
          <a:srgbClr val="02BAB1"/>
        </a:solidFill>
      </dgm:spPr>
      <dgm:t>
        <a:bodyPr/>
        <a:lstStyle/>
        <a:p>
          <a:endParaRPr lang="pt-BR" sz="1800" dirty="0">
            <a:solidFill>
              <a:srgbClr val="434343"/>
            </a:solidFill>
            <a:latin typeface="Open Sans" panose="020B0604020202020204" charset="0"/>
            <a:ea typeface="Open Sans" panose="020B0604020202020204" charset="0"/>
            <a:cs typeface="Open Sans" panose="020B0604020202020204" charset="0"/>
          </a:endParaRPr>
        </a:p>
      </dgm:t>
    </dgm:pt>
    <dgm:pt modelId="{3C5C26F8-5E2E-428A-A923-9A79D4B59306}" type="parTrans" cxnId="{410E58F5-F9C0-4E3D-8CAB-6E47A51F42D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F329120C-BED4-4DA7-B3EA-E3186842C2C1}">
      <dgm:prSet phldrT="[Texto]" phldr="1" custT="1"/>
      <dgm:spPr>
        <a:solidFill>
          <a:srgbClr val="6ADBD9">
            <a:alpha val="89804"/>
          </a:srgbClr>
        </a:solidFill>
      </dgm:spPr>
      <dgm:t>
        <a:bodyPr/>
        <a:lstStyle/>
        <a:p>
          <a:endParaRPr lang="pt-BR" sz="1600">
            <a:solidFill>
              <a:srgbClr val="434343"/>
            </a:solidFill>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18F66188-C4C0-4FEA-A5FF-C614B8E66967}">
      <dgm:prSet phldrT="[Texto]" phldr="1" custT="1"/>
      <dgm:spPr>
        <a:solidFill>
          <a:srgbClr val="CCECFF">
            <a:alpha val="89804"/>
          </a:srgbClr>
        </a:solidFill>
      </dgm:spPr>
      <dgm:t>
        <a:bodyPr/>
        <a:lstStyle/>
        <a:p>
          <a:endParaRPr lang="pt-BR" sz="1600" dirty="0">
            <a:solidFill>
              <a:srgbClr val="434343"/>
            </a:solidFill>
            <a:latin typeface="Open Sans" panose="020B0604020202020204" charset="0"/>
            <a:ea typeface="Open Sans" panose="020B0604020202020204" charset="0"/>
            <a:cs typeface="Open Sans" panose="020B0604020202020204" charset="0"/>
          </a:endParaRPr>
        </a:p>
      </dgm:t>
    </dgm:pt>
    <dgm:pt modelId="{FE5E213A-1C5E-4791-962C-8B0E11936695}" type="parTrans" cxnId="{2A5129E5-75F7-49E2-BA45-7ABDB426780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endParaRPr lang="pt-BR" sz="3200">
            <a:latin typeface="Open Sans" panose="020B0604020202020204" charset="0"/>
            <a:ea typeface="Open Sans" panose="020B0604020202020204" charset="0"/>
            <a:cs typeface="Open Sans" panose="020B0604020202020204" charset="0"/>
          </a:endParaRPr>
        </a:p>
      </dgm:t>
    </dgm:pt>
    <dgm:pt modelId="{B33A90B9-28B1-4669-BD5E-A4159B2F07CA}" type="parTrans" cxnId="{759903D8-00FC-459F-A6F0-C5DADE14D3E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endParaRPr lang="pt-BR" sz="3200">
            <a:latin typeface="Open Sans" panose="020B0604020202020204" charset="0"/>
            <a:ea typeface="Open Sans" panose="020B0604020202020204" charset="0"/>
            <a:cs typeface="Open Sans" panose="020B0604020202020204" charset="0"/>
          </a:endParaRPr>
        </a:p>
      </dgm:t>
    </dgm:pt>
    <dgm:pt modelId="{36808FBB-181F-4BFA-9932-72E6938514E1}" type="parTrans" cxnId="{5B9D40E1-3FF9-4FCA-BD96-544CDF008EF6}">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38215091-779E-45CF-8968-7E494B93AA74}" srcId="{CB34E814-D2CB-498C-9534-11C171E4A6F8}" destId="{F329120C-BED4-4DA7-B3EA-E3186842C2C1}" srcOrd="0" destOrd="0" parTransId="{854268E7-5E51-4913-BDA1-BB438156D8DA}" sibTransId="{D3EE7117-ED33-445A-9FEE-47C841E09875}"/>
    <dgm:cxn modelId="{A34F7DA7-2A65-40C2-BB52-4A3A661F3560}" type="presOf" srcId="{75CE5DE3-BFB2-4B59-9A0D-3A68ACDAA251}" destId="{5911DBFA-F4D6-4978-B5B3-9802DED67E7B}" srcOrd="0" destOrd="0" presId="urn:microsoft.com/office/officeart/2005/8/layout/lProcess3"/>
    <dgm:cxn modelId="{63F951C9-E62D-4656-8D1C-5C7AA4B1F3FA}" type="presOf" srcId="{4AEAD979-5050-459E-BD3C-ECAFA3F49A82}" destId="{29B44EB9-1EBF-4F5E-A671-279A21792503}" srcOrd="0" destOrd="0" presId="urn:microsoft.com/office/officeart/2005/8/layout/lProcess3"/>
    <dgm:cxn modelId="{BACF1ACD-0FD2-4C49-BDCD-2BD939249A93}" type="presOf" srcId="{18F66188-C4C0-4FEA-A5FF-C614B8E66967}" destId="{3C02ABC0-7D33-441C-AC29-602574AACD69}" srcOrd="0" destOrd="0" presId="urn:microsoft.com/office/officeart/2005/8/layout/lProcess3"/>
    <dgm:cxn modelId="{D713B3CE-3590-4896-9BB7-F875957296C6}" type="presOf" srcId="{F329120C-BED4-4DA7-B3EA-E3186842C2C1}" destId="{AB221D9A-7F37-4CAE-AD4A-F7B2EE76FEFF}" srcOrd="0" destOrd="0" presId="urn:microsoft.com/office/officeart/2005/8/layout/lProcess3"/>
    <dgm:cxn modelId="{AC8747D4-408F-42DB-A8D8-1D5CBA3B420E}" type="presOf" srcId="{9781E78F-806E-444C-9E3A-7311D41329AA}" destId="{09080E76-2DC4-4372-84BC-05C05B395057}" srcOrd="0" destOrd="0" presId="urn:microsoft.com/office/officeart/2005/8/layout/lProcess3"/>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410E58F5-F9C0-4E3D-8CAB-6E47A51F42D4}" srcId="{4AEAD979-5050-459E-BD3C-ECAFA3F49A82}" destId="{CB34E814-D2CB-498C-9534-11C171E4A6F8}" srcOrd="0" destOrd="0" parTransId="{3C5C26F8-5E2E-428A-A923-9A79D4B59306}" sibTransId="{6BED35DB-5AAF-4458-A990-88AD60814EAC}"/>
    <dgm:cxn modelId="{5771E2FE-293C-47B1-9B73-F38F0F4BF321}" type="presOf" srcId="{CB34E814-D2CB-498C-9534-11C171E4A6F8}" destId="{2BE19EB6-D866-42A8-B4F8-49C4A18BE19A}" srcOrd="0" destOrd="0" presId="urn:microsoft.com/office/officeart/2005/8/layout/lProcess3"/>
    <dgm:cxn modelId="{71538DC0-025F-4219-BD6E-A1A55CEE1323}" type="presParOf" srcId="{29B44EB9-1EBF-4F5E-A671-279A21792503}" destId="{59D46D7C-1D49-48EE-8E27-460670D65832}" srcOrd="0" destOrd="0" presId="urn:microsoft.com/office/officeart/2005/8/layout/lProcess3"/>
    <dgm:cxn modelId="{3DAAE84E-45E6-4539-A6E7-E23922B7F511}" type="presParOf" srcId="{59D46D7C-1D49-48EE-8E27-460670D65832}" destId="{2BE19EB6-D866-42A8-B4F8-49C4A18BE19A}" srcOrd="0" destOrd="0" presId="urn:microsoft.com/office/officeart/2005/8/layout/lProcess3"/>
    <dgm:cxn modelId="{80E68AAD-D476-42A1-8CE4-602A08154A2F}" type="presParOf" srcId="{59D46D7C-1D49-48EE-8E27-460670D65832}" destId="{D7E369B1-C1FF-48E4-9312-5FF7F64A6630}" srcOrd="1" destOrd="0" presId="urn:microsoft.com/office/officeart/2005/8/layout/lProcess3"/>
    <dgm:cxn modelId="{AD981ECA-9E41-43F8-B5C5-83B6E74A6D41}" type="presParOf" srcId="{59D46D7C-1D49-48EE-8E27-460670D65832}" destId="{AB221D9A-7F37-4CAE-AD4A-F7B2EE76FEFF}" srcOrd="2" destOrd="0" presId="urn:microsoft.com/office/officeart/2005/8/layout/lProcess3"/>
    <dgm:cxn modelId="{FAF5F241-1FD5-4C93-90E8-77773839BC7E}" type="presParOf" srcId="{59D46D7C-1D49-48EE-8E27-460670D65832}" destId="{2769EE9E-A8E4-438A-84A0-4AAFB0A6BEA7}" srcOrd="3" destOrd="0" presId="urn:microsoft.com/office/officeart/2005/8/layout/lProcess3"/>
    <dgm:cxn modelId="{FE615941-EAEF-4ABD-8DB9-DF8907D4EB6B}" type="presParOf" srcId="{59D46D7C-1D49-48EE-8E27-460670D65832}" destId="{3C02ABC0-7D33-441C-AC29-602574AACD69}" srcOrd="4" destOrd="0" presId="urn:microsoft.com/office/officeart/2005/8/layout/lProcess3"/>
    <dgm:cxn modelId="{EA4843C8-A66D-4740-8EA8-1E2CB52E1E51}" type="presParOf" srcId="{59D46D7C-1D49-48EE-8E27-460670D65832}" destId="{99F4903A-E4A0-4F22-8D7E-EC2F148B1BF6}" srcOrd="5" destOrd="0" presId="urn:microsoft.com/office/officeart/2005/8/layout/lProcess3"/>
    <dgm:cxn modelId="{9988817B-44F3-4E81-954F-1942EDC9EAA2}" type="presParOf" srcId="{59D46D7C-1D49-48EE-8E27-460670D65832}" destId="{5911DBFA-F4D6-4978-B5B3-9802DED67E7B}" srcOrd="6" destOrd="0" presId="urn:microsoft.com/office/officeart/2005/8/layout/lProcess3"/>
    <dgm:cxn modelId="{E5538439-C603-4271-BD97-B907D398802A}" type="presParOf" srcId="{59D46D7C-1D49-48EE-8E27-460670D65832}" destId="{D740A910-8DA6-44F8-8ED7-0C498947549E}" srcOrd="7" destOrd="0" presId="urn:microsoft.com/office/officeart/2005/8/layout/lProcess3"/>
    <dgm:cxn modelId="{058DDF5A-BEC8-4A17-B17D-DA818C22270F}"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Recebidas</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300</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Construídas</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+30 = 330</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 </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290</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Análise bivariada</a:t>
          </a:r>
        </a:p>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200</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Modelo final </a:t>
          </a:r>
        </a:p>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17</a:t>
          </a:r>
        </a:p>
      </dsp:txBody>
      <dsp:txXfrm>
        <a:off x="8329871" y="1765152"/>
        <a:ext cx="1305351" cy="870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059" y="2286264"/>
          <a:ext cx="2115343" cy="846137"/>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endParaRPr lang="pt-BR" sz="1800" kern="1200" dirty="0">
            <a:solidFill>
              <a:srgbClr val="434343"/>
            </a:solidFill>
            <a:latin typeface="Open Sans" panose="020B0604020202020204" charset="0"/>
            <a:ea typeface="Open Sans" panose="020B0604020202020204" charset="0"/>
            <a:cs typeface="Open Sans" panose="020B0604020202020204" charset="0"/>
          </a:endParaRPr>
        </a:p>
      </dsp:txBody>
      <dsp:txXfrm>
        <a:off x="424128" y="2286264"/>
        <a:ext cx="1269206" cy="846137"/>
      </dsp:txXfrm>
    </dsp:sp>
    <dsp:sp modelId="{AB221D9A-7F37-4CAE-AD4A-F7B2EE76FEFF}">
      <dsp:nvSpPr>
        <dsp:cNvPr id="0" name=""/>
        <dsp:cNvSpPr/>
      </dsp:nvSpPr>
      <dsp:spPr>
        <a:xfrm>
          <a:off x="1841408" y="2358186"/>
          <a:ext cx="1755735" cy="70229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pt-BR" sz="1600" kern="1200">
            <a:solidFill>
              <a:srgbClr val="434343"/>
            </a:solidFill>
            <a:latin typeface="Open Sans" panose="020B0604020202020204" charset="0"/>
            <a:ea typeface="Open Sans" panose="020B0604020202020204" charset="0"/>
            <a:cs typeface="Open Sans" panose="020B0604020202020204" charset="0"/>
          </a:endParaRPr>
        </a:p>
      </dsp:txBody>
      <dsp:txXfrm>
        <a:off x="2192555" y="2358186"/>
        <a:ext cx="1053441" cy="702294"/>
      </dsp:txXfrm>
    </dsp:sp>
    <dsp:sp modelId="{3C02ABC0-7D33-441C-AC29-602574AACD69}">
      <dsp:nvSpPr>
        <dsp:cNvPr id="0" name=""/>
        <dsp:cNvSpPr/>
      </dsp:nvSpPr>
      <dsp:spPr>
        <a:xfrm>
          <a:off x="3351340" y="2358186"/>
          <a:ext cx="1755735" cy="70229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pt-BR" sz="1600" kern="1200" dirty="0">
            <a:solidFill>
              <a:srgbClr val="434343"/>
            </a:solidFill>
            <a:latin typeface="Open Sans" panose="020B0604020202020204" charset="0"/>
            <a:ea typeface="Open Sans" panose="020B0604020202020204" charset="0"/>
            <a:cs typeface="Open Sans" panose="020B0604020202020204" charset="0"/>
          </a:endParaRPr>
        </a:p>
      </dsp:txBody>
      <dsp:txXfrm>
        <a:off x="3702487" y="2358186"/>
        <a:ext cx="1053441" cy="702294"/>
      </dsp:txXfrm>
    </dsp:sp>
    <dsp:sp modelId="{5911DBFA-F4D6-4978-B5B3-9802DED67E7B}">
      <dsp:nvSpPr>
        <dsp:cNvPr id="0" name=""/>
        <dsp:cNvSpPr/>
      </dsp:nvSpPr>
      <dsp:spPr>
        <a:xfrm>
          <a:off x="4861273" y="2358186"/>
          <a:ext cx="1755735" cy="70229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pt-BR" sz="3200" kern="1200">
            <a:latin typeface="Open Sans" panose="020B0604020202020204" charset="0"/>
            <a:ea typeface="Open Sans" panose="020B0604020202020204" charset="0"/>
            <a:cs typeface="Open Sans" panose="020B0604020202020204" charset="0"/>
          </a:endParaRPr>
        </a:p>
      </dsp:txBody>
      <dsp:txXfrm>
        <a:off x="5212420" y="2358186"/>
        <a:ext cx="1053441" cy="702294"/>
      </dsp:txXfrm>
    </dsp:sp>
    <dsp:sp modelId="{09080E76-2DC4-4372-84BC-05C05B395057}">
      <dsp:nvSpPr>
        <dsp:cNvPr id="0" name=""/>
        <dsp:cNvSpPr/>
      </dsp:nvSpPr>
      <dsp:spPr>
        <a:xfrm>
          <a:off x="6371205" y="2358186"/>
          <a:ext cx="1755735" cy="70229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pt-BR" sz="3200" kern="1200">
            <a:latin typeface="Open Sans" panose="020B0604020202020204" charset="0"/>
            <a:ea typeface="Open Sans" panose="020B0604020202020204" charset="0"/>
            <a:cs typeface="Open Sans" panose="020B0604020202020204" charset="0"/>
          </a:endParaRPr>
        </a:p>
      </dsp:txBody>
      <dsp:txXfrm>
        <a:off x="6722352" y="2358186"/>
        <a:ext cx="1053441" cy="70229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C0E9A-CAF1-44BA-8C98-5BE835AC7B3C}" type="datetimeFigureOut">
              <a:rPr lang="pt-BR" smtClean="0"/>
              <a:t>04/06/2020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CCD0D-6437-4073-8960-8BC5F3D1E700}" type="slidenum">
              <a:rPr lang="pt-BR" smtClean="0"/>
              <a:t>‹nº›</a:t>
            </a:fld>
            <a:endParaRPr lang="pt-BR"/>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fld id="{4A3CCD0D-6437-4073-8960-8BC5F3D1E700}" type="slidenum">
              <a:rPr lang="pt-BR" smtClean="0"/>
              <a:t>5</a:t>
            </a:fld>
            <a:endParaRPr lang="pt-BR"/>
          </a:p>
        </p:txBody>
      </p:sp>
    </p:spTree>
    <p:extLst>
      <p:ext uri="{BB962C8B-B14F-4D97-AF65-F5344CB8AC3E}">
        <p14:creationId xmlns:p14="http://schemas.microsoft.com/office/powerpoint/2010/main" val="1862871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221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7424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602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6" name="Google Shape;62;p13">
            <a:extLst>
              <a:ext uri="{FF2B5EF4-FFF2-40B4-BE49-F238E27FC236}">
                <a16:creationId xmlns:a16="http://schemas.microsoft.com/office/drawing/2014/main" id="{2516F10A-1860-4F4E-B29F-C5E5C3A58B13}"/>
              </a:ext>
            </a:extLst>
          </p:cNvPr>
          <p:cNvPicPr preferRelativeResize="0"/>
          <p:nvPr userDrawn="1"/>
        </p:nvPicPr>
        <p:blipFill>
          <a:blip r:embed="rId2">
            <a:alphaModFix/>
          </a:blip>
          <a:stretch>
            <a:fillRect/>
          </a:stretch>
        </p:blipFill>
        <p:spPr>
          <a:xfrm flipH="1">
            <a:off x="9515060" y="4625654"/>
            <a:ext cx="2628806" cy="2116755"/>
          </a:xfrm>
          <a:prstGeom prst="rect">
            <a:avLst/>
          </a:prstGeom>
          <a:noFill/>
          <a:ln>
            <a:noFill/>
          </a:ln>
        </p:spPr>
      </p:pic>
    </p:spTree>
    <p:extLst>
      <p:ext uri="{BB962C8B-B14F-4D97-AF65-F5344CB8AC3E}">
        <p14:creationId xmlns:p14="http://schemas.microsoft.com/office/powerpoint/2010/main" val="139188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10817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6395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92318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31515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89376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8702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56189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93483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4036712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68929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6407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52978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379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0574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9300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19041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41423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2357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235038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1455118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pexels.com/" TargetMode="Externa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image" Target="../media/image2.jpeg"/><Relationship Id="rId16" Type="http://schemas.openxmlformats.org/officeDocument/2006/relationships/image" Target="../media/image34.sv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image" Target="../media/image2.jpeg"/><Relationship Id="rId16" Type="http://schemas.openxmlformats.org/officeDocument/2006/relationships/image" Target="../media/image34.sv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slide" Target="slide11.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A7B230-17CC-4DFD-ABF6-59D001CA7DBC}"/>
              </a:ext>
            </a:extLst>
          </p:cNvPr>
          <p:cNvSpPr>
            <a:spLocks noGrp="1"/>
          </p:cNvSpPr>
          <p:nvPr>
            <p:ph type="title"/>
          </p:nvPr>
        </p:nvSpPr>
        <p:spPr>
          <a:xfrm>
            <a:off x="283078" y="336635"/>
            <a:ext cx="11360800" cy="1122400"/>
          </a:xfrm>
        </p:spPr>
        <p:txBody>
          <a:bodyPr/>
          <a:lstStyle/>
          <a:p>
            <a:pPr algn="l"/>
            <a:r>
              <a:rPr lang="pt-BR" sz="2400" dirty="0">
                <a:solidFill>
                  <a:srgbClr val="6ADBD9"/>
                </a:solidFill>
                <a:latin typeface="Open Sans" panose="020B0604020202020204"/>
              </a:rPr>
              <a:t>Leia-me</a:t>
            </a:r>
          </a:p>
        </p:txBody>
      </p:sp>
      <p:sp>
        <p:nvSpPr>
          <p:cNvPr id="3" name="Retângulo 2">
            <a:extLst>
              <a:ext uri="{FF2B5EF4-FFF2-40B4-BE49-F238E27FC236}">
                <a16:creationId xmlns:a16="http://schemas.microsoft.com/office/drawing/2014/main" id="{B987FB77-D8CF-4235-8096-B55D09ECCC58}"/>
              </a:ext>
            </a:extLst>
          </p:cNvPr>
          <p:cNvSpPr/>
          <p:nvPr/>
        </p:nvSpPr>
        <p:spPr>
          <a:xfrm>
            <a:off x="283078" y="1459035"/>
            <a:ext cx="11124609" cy="5324535"/>
          </a:xfrm>
          <a:prstGeom prst="rect">
            <a:avLst/>
          </a:prstGeom>
        </p:spPr>
        <p:txBody>
          <a:bodyPr wrap="square">
            <a:spAutoFit/>
          </a:bodyPr>
          <a:lstStyle/>
          <a:p>
            <a:r>
              <a:rPr lang="da-DK" sz="1400" dirty="0">
                <a:solidFill>
                  <a:srgbClr val="434343"/>
                </a:solidFill>
                <a:latin typeface="Open Sans" panose="020B0604020202020204"/>
              </a:rPr>
              <a:t>Com o intuito de garantir a identidade visual em todos os materiais do LABDATA FIA, solicitamos que os alunos sigam o template disponibilizado neste documento, podendo fazer algumas modificações a seu critério, desde que sigam minimamente as seguintes recomendações:</a:t>
            </a:r>
          </a:p>
          <a:p>
            <a:endParaRPr lang="da-DK" sz="1400" dirty="0">
              <a:solidFill>
                <a:srgbClr val="434343"/>
              </a:solidFill>
              <a:latin typeface="Open Sans" panose="020B0604020202020204"/>
            </a:endParaRPr>
          </a:p>
          <a:p>
            <a:pPr marL="742950" lvl="1" indent="-285750">
              <a:buFont typeface="Wingdings" panose="05000000000000000000" pitchFamily="2" charset="2"/>
              <a:buChar char="§"/>
            </a:pPr>
            <a:r>
              <a:rPr lang="da-DK" sz="1400" dirty="0">
                <a:solidFill>
                  <a:srgbClr val="434343"/>
                </a:solidFill>
                <a:latin typeface="Open Sans" panose="020B0604020202020204"/>
              </a:rPr>
              <a:t>Fonte: Open Sans;</a:t>
            </a:r>
          </a:p>
          <a:p>
            <a:pPr marL="742950" lvl="1" indent="-285750">
              <a:buFont typeface="Wingdings" panose="05000000000000000000" pitchFamily="2" charset="2"/>
              <a:buChar char="§"/>
            </a:pPr>
            <a:r>
              <a:rPr lang="da-DK" sz="1400" dirty="0">
                <a:solidFill>
                  <a:srgbClr val="434343"/>
                </a:solidFill>
                <a:latin typeface="Open Sans" panose="020B0604020202020204"/>
              </a:rPr>
              <a:t>Tamanho fonte: 12 ou 14 no corpo do texto e 24 no título – primeira linha;</a:t>
            </a:r>
          </a:p>
          <a:p>
            <a:pPr marL="742950" lvl="1" indent="-285750">
              <a:buFont typeface="Wingdings" panose="05000000000000000000" pitchFamily="2" charset="2"/>
              <a:buChar char="§"/>
            </a:pPr>
            <a:r>
              <a:rPr lang="da-DK" sz="1400" dirty="0">
                <a:solidFill>
                  <a:srgbClr val="434343"/>
                </a:solidFill>
                <a:latin typeface="Open Sans" panose="020B0604020202020204"/>
              </a:rPr>
              <a:t>Utilizar a cores guia do LABDATA FIA (ou tons similares, quando forem necessários os uso de 3 cores ou mais):</a:t>
            </a:r>
          </a:p>
          <a:p>
            <a:r>
              <a:rPr lang="da-DK" sz="1400" dirty="0">
                <a:solidFill>
                  <a:srgbClr val="6ADBD9"/>
                </a:solidFill>
                <a:latin typeface="Open Sans" panose="020B0604020202020204"/>
              </a:rPr>
              <a:t>	VERDE ÁGUA: R=106, G=219, B=217;</a:t>
            </a:r>
          </a:p>
          <a:p>
            <a:r>
              <a:rPr lang="da-DK" sz="1400" dirty="0">
                <a:solidFill>
                  <a:schemeClr val="accent4"/>
                </a:solidFill>
                <a:latin typeface="Open Sans" panose="020B0604020202020204"/>
              </a:rPr>
              <a:t>	</a:t>
            </a:r>
            <a:r>
              <a:rPr lang="da-DK" sz="1400" dirty="0">
                <a:solidFill>
                  <a:srgbClr val="434343"/>
                </a:solidFill>
                <a:latin typeface="Open Sans" panose="020B0604020202020204"/>
              </a:rPr>
              <a:t>CINZA: R=67, G=67, B=67;</a:t>
            </a:r>
          </a:p>
          <a:p>
            <a:pPr marL="742950" lvl="1" indent="-285750">
              <a:buFont typeface="Wingdings" panose="05000000000000000000" pitchFamily="2" charset="2"/>
              <a:buChar char="§"/>
            </a:pPr>
            <a:r>
              <a:rPr lang="da-DK" sz="1400" dirty="0">
                <a:solidFill>
                  <a:srgbClr val="434343"/>
                </a:solidFill>
                <a:latin typeface="Open Sans" panose="020B0604020202020204"/>
              </a:rPr>
              <a:t>Caso use imagens ou fotos, certifique-se de que a fonte da imagem (sendo pública) permita o uso sem direitos autorais. Todas as imagens poderão ser modificadas a gosto do aluno/professor ou até mesmo removidas;</a:t>
            </a:r>
          </a:p>
          <a:p>
            <a:pPr marL="742950" lvl="1" indent="-285750">
              <a:buFont typeface="Wingdings" panose="05000000000000000000" pitchFamily="2" charset="2"/>
              <a:buChar char="§"/>
            </a:pPr>
            <a:r>
              <a:rPr lang="da-DK" sz="1400" dirty="0">
                <a:solidFill>
                  <a:srgbClr val="434343"/>
                </a:solidFill>
                <a:latin typeface="Open Sans" panose="020B0604020202020204"/>
              </a:rPr>
              <a:t>Sugerimos as imagens do site: </a:t>
            </a:r>
            <a:r>
              <a:rPr lang="pt-BR" sz="1400" dirty="0">
                <a:hlinkClick r:id="rId2"/>
              </a:rPr>
              <a:t>https://www.pexels.com/</a:t>
            </a:r>
            <a:r>
              <a:rPr lang="pt-BR" sz="1400" dirty="0"/>
              <a:t>.</a:t>
            </a:r>
            <a:endParaRPr lang="da-DK" sz="1400" dirty="0">
              <a:solidFill>
                <a:srgbClr val="434343"/>
              </a:solidFill>
              <a:latin typeface="Open Sans" panose="020B0604020202020204"/>
            </a:endParaRPr>
          </a:p>
          <a:p>
            <a:pPr marL="742950" lvl="1" indent="-285750">
              <a:buFont typeface="Wingdings" panose="05000000000000000000" pitchFamily="2" charset="2"/>
              <a:buChar char="§"/>
            </a:pPr>
            <a:r>
              <a:rPr lang="da-DK" sz="1400" dirty="0">
                <a:solidFill>
                  <a:srgbClr val="434343"/>
                </a:solidFill>
                <a:latin typeface="Open Sans" panose="020B0604020202020204"/>
              </a:rPr>
              <a:t>Manter o cabeçalho e rodapé conforme os slides guia;</a:t>
            </a:r>
          </a:p>
          <a:p>
            <a:pPr marL="742950" lvl="1" indent="-285750">
              <a:buFont typeface="Wingdings" panose="05000000000000000000" pitchFamily="2" charset="2"/>
              <a:buChar char="§"/>
            </a:pPr>
            <a:r>
              <a:rPr lang="da-DK" sz="1400" dirty="0">
                <a:solidFill>
                  <a:srgbClr val="434343"/>
                </a:solidFill>
                <a:latin typeface="Open Sans" panose="020B0604020202020204"/>
              </a:rPr>
              <a:t>Em</a:t>
            </a:r>
            <a:r>
              <a:rPr lang="da-DK" sz="1400" dirty="0">
                <a:solidFill>
                  <a:schemeClr val="accent4"/>
                </a:solidFill>
                <a:latin typeface="Open Sans" panose="020B0604020202020204"/>
              </a:rPr>
              <a:t> ”amarelo” </a:t>
            </a:r>
            <a:r>
              <a:rPr lang="da-DK" sz="1400" dirty="0">
                <a:solidFill>
                  <a:srgbClr val="434343"/>
                </a:solidFill>
                <a:latin typeface="Open Sans" panose="020B0604020202020204"/>
              </a:rPr>
              <a:t>existem alguns comentários que devem ser removidos dos slides na elaboração do material final.</a:t>
            </a:r>
          </a:p>
          <a:p>
            <a:endParaRPr lang="da-DK" sz="1400" dirty="0">
              <a:solidFill>
                <a:srgbClr val="434343"/>
              </a:solidFill>
              <a:latin typeface="Open Sans" panose="020B0604020202020204"/>
            </a:endParaRPr>
          </a:p>
          <a:p>
            <a:r>
              <a:rPr lang="da-DK" sz="1400" dirty="0">
                <a:solidFill>
                  <a:srgbClr val="434343"/>
                </a:solidFill>
                <a:latin typeface="Open Sans" panose="020B0604020202020204"/>
              </a:rPr>
              <a:t>Deixamos neste material vários slides de referência apenas como orientação, podendo o aluno criar novos slides desde que sigam a mesma identidade visual apresentada neste documento.</a:t>
            </a:r>
          </a:p>
          <a:p>
            <a:endParaRPr lang="da-DK" sz="1400" dirty="0">
              <a:solidFill>
                <a:srgbClr val="434343"/>
              </a:solidFill>
              <a:latin typeface="Open Sans" panose="020B0604020202020204"/>
            </a:endParaRPr>
          </a:p>
          <a:p>
            <a:r>
              <a:rPr lang="da-DK" sz="1400" dirty="0">
                <a:solidFill>
                  <a:srgbClr val="434343"/>
                </a:solidFill>
                <a:latin typeface="Open Sans" panose="020B0604020202020204"/>
              </a:rPr>
              <a:t>Contamos com sua colaboração.</a:t>
            </a:r>
          </a:p>
          <a:p>
            <a:pPr marL="285750" indent="-285750">
              <a:buFont typeface="Arial" panose="020B0604020202020204" pitchFamily="34" charset="0"/>
              <a:buChar char="•"/>
            </a:pPr>
            <a:endParaRPr lang="da-DK" sz="1400" dirty="0">
              <a:solidFill>
                <a:schemeClr val="accent4"/>
              </a:solidFill>
              <a:latin typeface="Open Sans" panose="020B0604020202020204"/>
            </a:endParaRPr>
          </a:p>
          <a:p>
            <a:pPr marL="285750" indent="-285750">
              <a:buFont typeface="Arial" panose="020B0604020202020204" pitchFamily="34" charset="0"/>
              <a:buChar char="•"/>
            </a:pPr>
            <a:endParaRPr lang="da-DK" sz="1400" dirty="0">
              <a:solidFill>
                <a:schemeClr val="accent4"/>
              </a:solidFill>
              <a:latin typeface="Open Sans" panose="020B0604020202020204"/>
            </a:endParaRPr>
          </a:p>
          <a:p>
            <a:endParaRPr lang="da-DK" sz="1400" dirty="0">
              <a:solidFill>
                <a:schemeClr val="accent4"/>
              </a:solidFill>
              <a:latin typeface="Open Sans" panose="020B0604020202020204"/>
            </a:endParaRPr>
          </a:p>
          <a:p>
            <a:r>
              <a:rPr lang="da-DK" sz="1400" b="1" dirty="0">
                <a:solidFill>
                  <a:srgbClr val="434343"/>
                </a:solidFill>
                <a:latin typeface="Open Sans" panose="020B0604020202020204"/>
                <a:sym typeface="Wingdings" panose="05000000000000000000" pitchFamily="2" charset="2"/>
              </a:rPr>
              <a:t>Obrigada </a:t>
            </a:r>
          </a:p>
          <a:p>
            <a:r>
              <a:rPr lang="da-DK" sz="1400" b="1" dirty="0">
                <a:solidFill>
                  <a:srgbClr val="434343"/>
                </a:solidFill>
                <a:latin typeface="Open Sans" panose="020B0604020202020204"/>
                <a:sym typeface="Wingdings" panose="05000000000000000000" pitchFamily="2" charset="2"/>
              </a:rPr>
              <a:t>Equipe LABDATA FIA</a:t>
            </a:r>
            <a:endParaRPr lang="da-DK" sz="1400" b="1" dirty="0">
              <a:solidFill>
                <a:srgbClr val="434343"/>
              </a:solidFill>
              <a:latin typeface="Open Sans" panose="020B0604020202020204"/>
            </a:endParaRPr>
          </a:p>
        </p:txBody>
      </p:sp>
      <p:pic>
        <p:nvPicPr>
          <p:cNvPr id="5" name="Imagem 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4128062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10</a:t>
            </a:fld>
            <a:endParaRPr lang="pt-BR" dirty="0">
              <a:solidFill>
                <a:srgbClr val="6ADBD9"/>
              </a:solidFill>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171777" y="3151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3.iii Bases de Dados – </a:t>
            </a:r>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r>
              <a:rPr lang="pt-BR" sz="1100" dirty="0">
                <a:solidFill>
                  <a:srgbClr val="6ADBD9"/>
                </a:solidFill>
                <a:latin typeface="Open Sans" panose="020B0604020202020204" charset="0"/>
                <a:ea typeface="Open Sans" panose="020B0604020202020204" charset="0"/>
                <a:cs typeface="Open Sans" panose="020B0604020202020204" charset="0"/>
              </a:rPr>
              <a:t>Trabalho Final | </a:t>
            </a:r>
            <a:r>
              <a:rPr lang="pt-BR" sz="1100" dirty="0">
                <a:solidFill>
                  <a:srgbClr val="434343"/>
                </a:solidFill>
                <a:latin typeface="Open Sans" panose="020B0604020202020204" charset="0"/>
                <a:ea typeface="Open Sans" panose="020B0604020202020204" charset="0"/>
                <a:cs typeface="Open Sans" panose="020B0604020202020204" charset="0"/>
              </a:rPr>
              <a:t>Grupo 1 - T12</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15" name="Imagem 14"/>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graphicFrame>
        <p:nvGraphicFramePr>
          <p:cNvPr id="12" name="Tabela 11">
            <a:extLst>
              <a:ext uri="{FF2B5EF4-FFF2-40B4-BE49-F238E27FC236}">
                <a16:creationId xmlns:a16="http://schemas.microsoft.com/office/drawing/2014/main" id="{13D88B2D-EBFF-49B8-ACF2-E9FE94768B76}"/>
              </a:ext>
            </a:extLst>
          </p:cNvPr>
          <p:cNvGraphicFramePr>
            <a:graphicFrameLocks noGrp="1"/>
          </p:cNvGraphicFramePr>
          <p:nvPr>
            <p:extLst>
              <p:ext uri="{D42A27DB-BD31-4B8C-83A1-F6EECF244321}">
                <p14:modId xmlns:p14="http://schemas.microsoft.com/office/powerpoint/2010/main" val="832149264"/>
              </p:ext>
            </p:extLst>
          </p:nvPr>
        </p:nvGraphicFramePr>
        <p:xfrm>
          <a:off x="232373" y="855632"/>
          <a:ext cx="8443420" cy="5562120"/>
        </p:xfrm>
        <a:graphic>
          <a:graphicData uri="http://schemas.openxmlformats.org/drawingml/2006/table">
            <a:tbl>
              <a:tblPr/>
              <a:tblGrid>
                <a:gridCol w="582964">
                  <a:extLst>
                    <a:ext uri="{9D8B030D-6E8A-4147-A177-3AD203B41FA5}">
                      <a16:colId xmlns:a16="http://schemas.microsoft.com/office/drawing/2014/main" val="615753877"/>
                    </a:ext>
                  </a:extLst>
                </a:gridCol>
                <a:gridCol w="3217659">
                  <a:extLst>
                    <a:ext uri="{9D8B030D-6E8A-4147-A177-3AD203B41FA5}">
                      <a16:colId xmlns:a16="http://schemas.microsoft.com/office/drawing/2014/main" val="2373785427"/>
                    </a:ext>
                  </a:extLst>
                </a:gridCol>
                <a:gridCol w="4642797">
                  <a:extLst>
                    <a:ext uri="{9D8B030D-6E8A-4147-A177-3AD203B41FA5}">
                      <a16:colId xmlns:a16="http://schemas.microsoft.com/office/drawing/2014/main" val="206252399"/>
                    </a:ext>
                  </a:extLst>
                </a:gridCol>
              </a:tblGrid>
              <a:tr h="212725">
                <a:tc>
                  <a:txBody>
                    <a:bodyPr/>
                    <a:lstStyle/>
                    <a:p>
                      <a:pPr algn="l" fontAlgn="b"/>
                      <a:endParaRPr lang="pt-BR" sz="1200" b="1" noProof="0" dirty="0">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pt-BR" sz="1200" b="1" noProof="0" dirty="0">
                          <a:effectLst/>
                          <a:latin typeface="Helvetica Neue"/>
                        </a:rPr>
                        <a:t>Dados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pt-BR" sz="1200" b="1" noProof="0" dirty="0">
                          <a:effectLst/>
                          <a:latin typeface="Helvetica Neue"/>
                        </a:rPr>
                        <a:t>Propósito</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7465487"/>
                  </a:ext>
                </a:extLst>
              </a:tr>
              <a:tr h="212725">
                <a:tc>
                  <a:txBody>
                    <a:bodyPr/>
                    <a:lstStyle/>
                    <a:p>
                      <a:pPr algn="ctr" fontAlgn="t"/>
                      <a:endParaRPr lang="pt-BR" sz="1400" b="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Ids de Clientes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Identificar frequência de compra de produtos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26822803"/>
                  </a:ext>
                </a:extLst>
              </a:tr>
              <a:tr h="212725">
                <a:tc>
                  <a:txBody>
                    <a:bodyPr/>
                    <a:lstStyle/>
                    <a:p>
                      <a:pPr marL="174625" lvl="1" indent="0" algn="ctr" fontAlgn="t"/>
                      <a:endParaRPr lang="pt-BR" sz="1400" b="0" i="1" noProof="0" dirty="0">
                        <a:solidFill>
                          <a:schemeClr val="accent6">
                            <a:lumMod val="75000"/>
                          </a:schemeClr>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Geolocalização - Clientes </a:t>
                      </a:r>
                    </a:p>
                    <a:p>
                      <a:pPr marL="174625" lvl="1" indent="0" algn="l" fontAlgn="t"/>
                      <a:r>
                        <a:rPr lang="pt-BR" sz="1400" b="0" i="1" noProof="0" dirty="0">
                          <a:solidFill>
                            <a:schemeClr val="accent6">
                              <a:lumMod val="75000"/>
                            </a:schemeClr>
                          </a:solidFill>
                          <a:effectLst/>
                          <a:latin typeface="Helvetica Neue"/>
                        </a:rPr>
                        <a:t>Cidade, Estado, Latitude, Longitude</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Calcular distância do vendedor e considerar dificuldades regionais de entrega.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88140873"/>
                  </a:ext>
                </a:extLst>
              </a:tr>
              <a:tr h="212725">
                <a:tc>
                  <a:txBody>
                    <a:bodyPr/>
                    <a:lstStyle/>
                    <a:p>
                      <a:pPr algn="ctr" fontAlgn="t"/>
                      <a:endParaRPr lang="pt-BR" sz="1400" b="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Ids de Vendedores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Identificar perfil de vendedores</a:t>
                      </a:r>
                    </a:p>
                    <a:p>
                      <a:pPr marL="285750" indent="-285750" algn="l" fontAlgn="t">
                        <a:buFontTx/>
                        <a:buChar char="-"/>
                      </a:pPr>
                      <a:r>
                        <a:rPr lang="pt-BR" sz="1400" noProof="0" dirty="0">
                          <a:solidFill>
                            <a:schemeClr val="tx1"/>
                          </a:solidFill>
                          <a:effectLst/>
                          <a:latin typeface="Helvetica Neue"/>
                        </a:rPr>
                        <a:t>Número de categorias atendidas</a:t>
                      </a:r>
                    </a:p>
                    <a:p>
                      <a:pPr marL="285750" indent="-285750" algn="l" fontAlgn="t">
                        <a:buFontTx/>
                        <a:buChar char="-"/>
                      </a:pPr>
                      <a:r>
                        <a:rPr lang="pt-BR" sz="1400" noProof="0" dirty="0">
                          <a:solidFill>
                            <a:schemeClr val="tx1"/>
                          </a:solidFill>
                          <a:effectLst/>
                          <a:latin typeface="Helvetica Neue"/>
                        </a:rPr>
                        <a:t>Número de pedidos já enviados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8120674"/>
                  </a:ext>
                </a:extLst>
              </a:tr>
              <a:tr h="212725">
                <a:tc>
                  <a:txBody>
                    <a:bodyPr/>
                    <a:lstStyle/>
                    <a:p>
                      <a:pPr marL="174625" lvl="1" indent="0" algn="ctr" fontAlgn="t"/>
                      <a:endParaRPr lang="pt-BR" sz="1400" b="0" i="1" noProof="0" dirty="0">
                        <a:solidFill>
                          <a:schemeClr val="accent6">
                            <a:lumMod val="75000"/>
                          </a:schemeClr>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Geolocalização – Vendedores</a:t>
                      </a:r>
                      <a:endParaRPr lang="pt-BR" sz="1400" b="0" noProof="0" dirty="0">
                        <a:solidFill>
                          <a:schemeClr val="tx1"/>
                        </a:solidFill>
                        <a:effectLst/>
                        <a:latin typeface="Helvetica Neue"/>
                      </a:endParaRPr>
                    </a:p>
                    <a:p>
                      <a:pPr marL="174625" lvl="1" indent="0" algn="l" fontAlgn="t"/>
                      <a:r>
                        <a:rPr lang="pt-BR" sz="1400" b="0" i="1" noProof="0" dirty="0">
                          <a:solidFill>
                            <a:schemeClr val="accent6">
                              <a:lumMod val="75000"/>
                            </a:schemeClr>
                          </a:solidFill>
                          <a:effectLst/>
                          <a:latin typeface="Helvetica Neue"/>
                        </a:rPr>
                        <a:t>Cidade, Estado, Latitude, Longitude</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Calcular distância do cliente e considerar dificuldades regionais de envio</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6191776"/>
                  </a:ext>
                </a:extLst>
              </a:tr>
              <a:tr h="212725">
                <a:tc>
                  <a:txBody>
                    <a:bodyPr/>
                    <a:lstStyle/>
                    <a:p>
                      <a:pPr algn="ctr" fontAlgn="t"/>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Data de aprovação do pedido</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Levantamento de questões sazonais e tendências temporais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09547103"/>
                  </a:ext>
                </a:extLst>
              </a:tr>
              <a:tr h="212725">
                <a:tc>
                  <a:txBody>
                    <a:bodyPr/>
                    <a:lstStyle/>
                    <a:p>
                      <a:pPr algn="ctr" fontAlgn="t"/>
                      <a:endParaRPr lang="pt-BR" sz="1050" b="0" noProof="0" dirty="0">
                        <a:solidFill>
                          <a:schemeClr val="bg2">
                            <a:lumMod val="50000"/>
                          </a:schemeClr>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Data limite para envio (</a:t>
                      </a:r>
                      <a:r>
                        <a:rPr lang="pt-BR" sz="1400" b="0" i="1" noProof="0" dirty="0" err="1">
                          <a:solidFill>
                            <a:schemeClr val="tx1"/>
                          </a:solidFill>
                          <a:effectLst/>
                          <a:latin typeface="Helvetica Neue"/>
                        </a:rPr>
                        <a:t>shipping</a:t>
                      </a:r>
                      <a:r>
                        <a:rPr lang="pt-BR" sz="1400" b="0" i="1" noProof="0" dirty="0">
                          <a:solidFill>
                            <a:schemeClr val="tx1"/>
                          </a:solidFill>
                          <a:effectLst/>
                          <a:latin typeface="Helvetica Neue"/>
                        </a:rPr>
                        <a:t> </a:t>
                      </a:r>
                      <a:r>
                        <a:rPr lang="pt-BR" sz="1400" b="0" i="1" noProof="0" dirty="0" err="1">
                          <a:solidFill>
                            <a:schemeClr val="tx1"/>
                          </a:solidFill>
                          <a:effectLst/>
                          <a:latin typeface="Helvetica Neue"/>
                        </a:rPr>
                        <a:t>limit</a:t>
                      </a:r>
                      <a:r>
                        <a:rPr lang="pt-BR" sz="1400" b="0" noProof="0" dirty="0">
                          <a:solidFill>
                            <a:schemeClr val="tx1"/>
                          </a:solidFill>
                          <a:effectLst/>
                          <a:latin typeface="Helvetica Neue"/>
                        </a:rPr>
                        <a:t>)</a:t>
                      </a:r>
                    </a:p>
                    <a:p>
                      <a:pPr algn="l" fontAlgn="t"/>
                      <a:r>
                        <a:rPr lang="pt-BR" sz="1050" b="0" noProof="0" dirty="0">
                          <a:solidFill>
                            <a:schemeClr val="bg2">
                              <a:lumMod val="50000"/>
                            </a:schemeClr>
                          </a:solidFill>
                          <a:effectLst/>
                          <a:latin typeface="Helvetica Neue"/>
                        </a:rPr>
                        <a:t>(assumi que a informação estaria disponível no momento da compra)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Considerar os prazos já conhecidos pela logística do vendedor</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29648128"/>
                  </a:ext>
                </a:extLst>
              </a:tr>
              <a:tr h="212725">
                <a:tc>
                  <a:txBody>
                    <a:bodyPr/>
                    <a:lstStyle/>
                    <a:p>
                      <a:pPr marL="174625" lvl="1" indent="0" algn="ctr" fontAlgn="t"/>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Dados do produto</a:t>
                      </a:r>
                      <a:endParaRPr lang="pt-BR" sz="1400" b="0" noProof="0" dirty="0">
                        <a:solidFill>
                          <a:schemeClr val="tx1"/>
                        </a:solidFill>
                        <a:effectLst/>
                        <a:latin typeface="Helvetica Neue"/>
                      </a:endParaRPr>
                    </a:p>
                    <a:p>
                      <a:pPr marL="174625" lvl="1" indent="0" algn="l" fontAlgn="t"/>
                      <a:r>
                        <a:rPr lang="pt-BR" sz="1400" b="0" i="1" noProof="0" dirty="0">
                          <a:solidFill>
                            <a:schemeClr val="accent6">
                              <a:lumMod val="75000"/>
                            </a:schemeClr>
                          </a:solidFill>
                          <a:effectLst/>
                          <a:latin typeface="Helvetica Neue"/>
                        </a:rPr>
                        <a:t>Dimensões, peso, categoria, nome*, descrição*, fotos*</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Mapear se produtos com diferentes características afetam o prazo de entrega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02346884"/>
                  </a:ext>
                </a:extLst>
              </a:tr>
              <a:tr h="212725">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sz="1400" noProof="0" dirty="0">
                          <a:solidFill>
                            <a:schemeClr val="tx1"/>
                          </a:solidFill>
                          <a:effectLst/>
                          <a:latin typeface="Helvetica Neue"/>
                        </a:rPr>
                        <a:t>Comentários (</a:t>
                      </a:r>
                      <a:r>
                        <a:rPr lang="pt-BR" sz="1400" i="1" noProof="0" dirty="0">
                          <a:solidFill>
                            <a:schemeClr val="tx1"/>
                          </a:solidFill>
                          <a:effectLst/>
                          <a:latin typeface="Helvetica Neue"/>
                        </a:rPr>
                        <a:t>reviews</a:t>
                      </a:r>
                      <a:r>
                        <a:rPr lang="pt-BR" sz="1400" i="0" noProof="0" dirty="0">
                          <a:solidFill>
                            <a:schemeClr val="tx1"/>
                          </a:solidFill>
                          <a:effectLst/>
                          <a:latin typeface="Helvetica Neue"/>
                        </a:rPr>
                        <a:t>)</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Criar indicador de taxa de atraso de um vendedor de acordo com a frequência de comentários negativos.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9199078"/>
                  </a:ext>
                </a:extLst>
              </a:tr>
              <a:tr h="212725">
                <a:tc>
                  <a:txBody>
                    <a:bodyPr/>
                    <a:lstStyle/>
                    <a:p>
                      <a:pPr algn="ctr" fontAlgn="t"/>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Preço</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Mapear se o valor do produto interfere no prazo de entrega.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5879803"/>
                  </a:ext>
                </a:extLst>
              </a:tr>
              <a:tr h="259495">
                <a:tc>
                  <a:txBody>
                    <a:bodyPr/>
                    <a:lstStyle/>
                    <a:p>
                      <a:pPr algn="ctr" fontAlgn="t"/>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Valor do Frete</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O valor do frete pode auxiliar a estimativa de dificuldade de entrega.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16080052"/>
                  </a:ext>
                </a:extLst>
              </a:tr>
            </a:tbl>
          </a:graphicData>
        </a:graphic>
      </p:graphicFrame>
      <p:grpSp>
        <p:nvGrpSpPr>
          <p:cNvPr id="31" name="Agrupar 30">
            <a:extLst>
              <a:ext uri="{FF2B5EF4-FFF2-40B4-BE49-F238E27FC236}">
                <a16:creationId xmlns:a16="http://schemas.microsoft.com/office/drawing/2014/main" id="{9773FE69-F48E-4914-98B6-1BDB1AE7B94C}"/>
              </a:ext>
            </a:extLst>
          </p:cNvPr>
          <p:cNvGrpSpPr/>
          <p:nvPr/>
        </p:nvGrpSpPr>
        <p:grpSpPr>
          <a:xfrm>
            <a:off x="247756" y="1135734"/>
            <a:ext cx="504000" cy="5308476"/>
            <a:chOff x="3111619" y="1135734"/>
            <a:chExt cx="504000" cy="5308476"/>
          </a:xfrm>
        </p:grpSpPr>
        <p:pic>
          <p:nvPicPr>
            <p:cNvPr id="3" name="Gráfico 2" descr="Crachá de funcionário">
              <a:extLst>
                <a:ext uri="{FF2B5EF4-FFF2-40B4-BE49-F238E27FC236}">
                  <a16:creationId xmlns:a16="http://schemas.microsoft.com/office/drawing/2014/main" id="{830D6FDF-CDBA-4C0D-9BA7-D06D86A7AB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3093" y="1135734"/>
              <a:ext cx="241052" cy="241052"/>
            </a:xfrm>
            <a:prstGeom prst="rect">
              <a:avLst/>
            </a:prstGeom>
          </p:spPr>
        </p:pic>
        <p:pic>
          <p:nvPicPr>
            <p:cNvPr id="8" name="Gráfico 7" descr="Quiosque">
              <a:extLst>
                <a:ext uri="{FF2B5EF4-FFF2-40B4-BE49-F238E27FC236}">
                  <a16:creationId xmlns:a16="http://schemas.microsoft.com/office/drawing/2014/main" id="{1DE7BBC6-6D7E-4085-8429-9781B463CC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1619" y="1993748"/>
              <a:ext cx="504000" cy="504000"/>
            </a:xfrm>
            <a:prstGeom prst="rect">
              <a:avLst/>
            </a:prstGeom>
          </p:spPr>
        </p:pic>
        <p:pic>
          <p:nvPicPr>
            <p:cNvPr id="10" name="Gráfico 9" descr="Globo">
              <a:extLst>
                <a:ext uri="{FF2B5EF4-FFF2-40B4-BE49-F238E27FC236}">
                  <a16:creationId xmlns:a16="http://schemas.microsoft.com/office/drawing/2014/main" id="{64CCD64A-3FCB-4E93-B1FC-CE99ED03AC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65619" y="1447993"/>
              <a:ext cx="396000" cy="396000"/>
            </a:xfrm>
            <a:prstGeom prst="rect">
              <a:avLst/>
            </a:prstGeom>
          </p:spPr>
        </p:pic>
        <p:pic>
          <p:nvPicPr>
            <p:cNvPr id="20" name="Gráfico 19" descr="Globo">
              <a:extLst>
                <a:ext uri="{FF2B5EF4-FFF2-40B4-BE49-F238E27FC236}">
                  <a16:creationId xmlns:a16="http://schemas.microsoft.com/office/drawing/2014/main" id="{870B7C4E-2A70-4F92-A31C-CCB2AC21AE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65619" y="2643537"/>
              <a:ext cx="396000" cy="396000"/>
            </a:xfrm>
            <a:prstGeom prst="rect">
              <a:avLst/>
            </a:prstGeom>
          </p:spPr>
        </p:pic>
        <p:pic>
          <p:nvPicPr>
            <p:cNvPr id="13" name="Gráfico 12" descr="Calendário mensal">
              <a:extLst>
                <a:ext uri="{FF2B5EF4-FFF2-40B4-BE49-F238E27FC236}">
                  <a16:creationId xmlns:a16="http://schemas.microsoft.com/office/drawing/2014/main" id="{7AA88176-523D-466B-AD50-66F4E897B1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11619" y="3113354"/>
              <a:ext cx="504000" cy="504000"/>
            </a:xfrm>
            <a:prstGeom prst="rect">
              <a:avLst/>
            </a:prstGeom>
          </p:spPr>
        </p:pic>
        <p:pic>
          <p:nvPicPr>
            <p:cNvPr id="24" name="Gráfico 23" descr="Cubo">
              <a:extLst>
                <a:ext uri="{FF2B5EF4-FFF2-40B4-BE49-F238E27FC236}">
                  <a16:creationId xmlns:a16="http://schemas.microsoft.com/office/drawing/2014/main" id="{3F7D71ED-A0A8-4B68-A37C-D0EAA17419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11619" y="4261452"/>
              <a:ext cx="504000" cy="504000"/>
            </a:xfrm>
            <a:prstGeom prst="rect">
              <a:avLst/>
            </a:prstGeom>
          </p:spPr>
        </p:pic>
        <p:pic>
          <p:nvPicPr>
            <p:cNvPr id="26" name="Gráfico 25" descr="Comentar com Não Curtir">
              <a:extLst>
                <a:ext uri="{FF2B5EF4-FFF2-40B4-BE49-F238E27FC236}">
                  <a16:creationId xmlns:a16="http://schemas.microsoft.com/office/drawing/2014/main" id="{C83E44F8-6A22-4917-91DB-0A60D31053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11619" y="4901865"/>
              <a:ext cx="504000" cy="504000"/>
            </a:xfrm>
            <a:prstGeom prst="rect">
              <a:avLst/>
            </a:prstGeom>
          </p:spPr>
        </p:pic>
        <p:pic>
          <p:nvPicPr>
            <p:cNvPr id="28" name="Gráfico 27" descr="Marca">
              <a:extLst>
                <a:ext uri="{FF2B5EF4-FFF2-40B4-BE49-F238E27FC236}">
                  <a16:creationId xmlns:a16="http://schemas.microsoft.com/office/drawing/2014/main" id="{2866C4B6-3F1E-406A-BFB8-2A177421D24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11619" y="5407093"/>
              <a:ext cx="504000" cy="504000"/>
            </a:xfrm>
            <a:prstGeom prst="rect">
              <a:avLst/>
            </a:prstGeom>
          </p:spPr>
        </p:pic>
        <p:pic>
          <p:nvPicPr>
            <p:cNvPr id="30" name="Gráfico 29" descr="Caminhão">
              <a:extLst>
                <a:ext uri="{FF2B5EF4-FFF2-40B4-BE49-F238E27FC236}">
                  <a16:creationId xmlns:a16="http://schemas.microsoft.com/office/drawing/2014/main" id="{6BF670DD-AD73-4582-ADC6-6A42CA6714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11619" y="5940210"/>
              <a:ext cx="504000" cy="504000"/>
            </a:xfrm>
            <a:prstGeom prst="rect">
              <a:avLst/>
            </a:prstGeom>
          </p:spPr>
        </p:pic>
        <p:pic>
          <p:nvPicPr>
            <p:cNvPr id="34" name="Gráfico 33" descr="Calendário mensal">
              <a:extLst>
                <a:ext uri="{FF2B5EF4-FFF2-40B4-BE49-F238E27FC236}">
                  <a16:creationId xmlns:a16="http://schemas.microsoft.com/office/drawing/2014/main" id="{53F2335A-C94F-4597-93F1-E7AA1A3A15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11619" y="3672797"/>
              <a:ext cx="504000" cy="504000"/>
            </a:xfrm>
            <a:prstGeom prst="rect">
              <a:avLst/>
            </a:prstGeom>
          </p:spPr>
        </p:pic>
      </p:grpSp>
      <p:sp>
        <p:nvSpPr>
          <p:cNvPr id="2048" name="CaixaDeTexto 2047">
            <a:extLst>
              <a:ext uri="{FF2B5EF4-FFF2-40B4-BE49-F238E27FC236}">
                <a16:creationId xmlns:a16="http://schemas.microsoft.com/office/drawing/2014/main" id="{64694307-D41E-4059-809F-714F50A0A5B8}"/>
              </a:ext>
            </a:extLst>
          </p:cNvPr>
          <p:cNvSpPr txBox="1"/>
          <p:nvPr/>
        </p:nvSpPr>
        <p:spPr>
          <a:xfrm>
            <a:off x="171777" y="6417550"/>
            <a:ext cx="4782784" cy="307777"/>
          </a:xfrm>
          <a:prstGeom prst="rect">
            <a:avLst/>
          </a:prstGeom>
          <a:noFill/>
        </p:spPr>
        <p:txBody>
          <a:bodyPr wrap="none" rtlCol="0">
            <a:spAutoFit/>
          </a:bodyPr>
          <a:lstStyle/>
          <a:p>
            <a:r>
              <a:rPr lang="pt-BR" sz="1400" dirty="0">
                <a:solidFill>
                  <a:schemeClr val="bg2">
                    <a:lumMod val="50000"/>
                  </a:schemeClr>
                </a:solidFill>
              </a:rPr>
              <a:t>* apenas o tamanho e quantidade estavam disponíveis na base</a:t>
            </a:r>
            <a:endParaRPr lang="en-US" sz="1400" dirty="0">
              <a:solidFill>
                <a:schemeClr val="bg2">
                  <a:lumMod val="50000"/>
                </a:schemeClr>
              </a:solidFill>
            </a:endParaRPr>
          </a:p>
        </p:txBody>
      </p:sp>
      <p:sp>
        <p:nvSpPr>
          <p:cNvPr id="2049" name="CaixaDeTexto 2048">
            <a:extLst>
              <a:ext uri="{FF2B5EF4-FFF2-40B4-BE49-F238E27FC236}">
                <a16:creationId xmlns:a16="http://schemas.microsoft.com/office/drawing/2014/main" id="{98402499-130F-4B64-9BDD-6391FAB70D1C}"/>
              </a:ext>
            </a:extLst>
          </p:cNvPr>
          <p:cNvSpPr txBox="1"/>
          <p:nvPr/>
        </p:nvSpPr>
        <p:spPr>
          <a:xfrm>
            <a:off x="9309101" y="1843993"/>
            <a:ext cx="2635144" cy="3447098"/>
          </a:xfrm>
          <a:prstGeom prst="rect">
            <a:avLst/>
          </a:prstGeom>
          <a:noFill/>
        </p:spPr>
        <p:txBody>
          <a:bodyPr wrap="square" rtlCol="0">
            <a:spAutoFit/>
          </a:bodyPr>
          <a:lstStyle/>
          <a:p>
            <a:r>
              <a:rPr lang="pt-BR" dirty="0"/>
              <a:t>Variável resposta:</a:t>
            </a:r>
          </a:p>
          <a:p>
            <a:r>
              <a:rPr lang="pt-BR" b="1" dirty="0"/>
              <a:t>Data de Entrega</a:t>
            </a:r>
          </a:p>
          <a:p>
            <a:r>
              <a:rPr lang="pt-BR" sz="1400" dirty="0"/>
              <a:t>Formato: Data</a:t>
            </a:r>
          </a:p>
          <a:p>
            <a:r>
              <a:rPr lang="pt-BR" sz="1400" dirty="0"/>
              <a:t>Tipo: Quantitativa</a:t>
            </a:r>
          </a:p>
          <a:p>
            <a:endParaRPr lang="pt-BR" dirty="0"/>
          </a:p>
          <a:p>
            <a:r>
              <a:rPr lang="pt-BR" dirty="0"/>
              <a:t>Por conveniência, a variável resposta foi substituída pelo número de dias para entregar:</a:t>
            </a:r>
          </a:p>
          <a:p>
            <a:endParaRPr lang="pt-BR" b="1" dirty="0"/>
          </a:p>
          <a:p>
            <a:r>
              <a:rPr lang="pt-BR" b="1" dirty="0" err="1"/>
              <a:t>days_to_deliver</a:t>
            </a:r>
            <a:endParaRPr lang="pt-BR" b="1" dirty="0"/>
          </a:p>
          <a:p>
            <a:r>
              <a:rPr lang="en-US" sz="1400" dirty="0" err="1"/>
              <a:t>Formato</a:t>
            </a:r>
            <a:r>
              <a:rPr lang="en-US" sz="1400" dirty="0"/>
              <a:t>: </a:t>
            </a:r>
            <a:r>
              <a:rPr lang="en-US" sz="1400" dirty="0" err="1"/>
              <a:t>inteiro</a:t>
            </a:r>
            <a:r>
              <a:rPr lang="en-US" sz="1400" dirty="0"/>
              <a:t> &gt;= 0</a:t>
            </a:r>
          </a:p>
          <a:p>
            <a:r>
              <a:rPr lang="en-US" sz="1400" dirty="0"/>
              <a:t>Tipo: </a:t>
            </a:r>
            <a:r>
              <a:rPr lang="en-US" sz="1400" dirty="0" err="1"/>
              <a:t>Quantitativa</a:t>
            </a:r>
            <a:endParaRPr lang="en-US" sz="1400" dirty="0"/>
          </a:p>
        </p:txBody>
      </p:sp>
      <p:pic>
        <p:nvPicPr>
          <p:cNvPr id="39" name="Imagem 38">
            <a:extLst>
              <a:ext uri="{FF2B5EF4-FFF2-40B4-BE49-F238E27FC236}">
                <a16:creationId xmlns:a16="http://schemas.microsoft.com/office/drawing/2014/main" id="{A345FD05-F44D-4D07-AFB3-F85BDA5F27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309100" y="723460"/>
            <a:ext cx="1065600" cy="1065600"/>
          </a:xfrm>
          <a:prstGeom prst="ellipse">
            <a:avLst/>
          </a:prstGeom>
        </p:spPr>
      </p:pic>
    </p:spTree>
    <p:extLst>
      <p:ext uri="{BB962C8B-B14F-4D97-AF65-F5344CB8AC3E}">
        <p14:creationId xmlns:p14="http://schemas.microsoft.com/office/powerpoint/2010/main" val="177942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11</a:t>
            </a:fld>
            <a:endParaRPr lang="pt-BR" dirty="0">
              <a:solidFill>
                <a:srgbClr val="6ADBD9"/>
              </a:solidFill>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15" name="Imagem 14"/>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graphicFrame>
        <p:nvGraphicFramePr>
          <p:cNvPr id="12" name="Tabela 11">
            <a:extLst>
              <a:ext uri="{FF2B5EF4-FFF2-40B4-BE49-F238E27FC236}">
                <a16:creationId xmlns:a16="http://schemas.microsoft.com/office/drawing/2014/main" id="{13D88B2D-EBFF-49B8-ACF2-E9FE94768B76}"/>
              </a:ext>
            </a:extLst>
          </p:cNvPr>
          <p:cNvGraphicFramePr>
            <a:graphicFrameLocks noGrp="1"/>
          </p:cNvGraphicFramePr>
          <p:nvPr>
            <p:extLst>
              <p:ext uri="{D42A27DB-BD31-4B8C-83A1-F6EECF244321}">
                <p14:modId xmlns:p14="http://schemas.microsoft.com/office/powerpoint/2010/main" val="948953594"/>
              </p:ext>
            </p:extLst>
          </p:nvPr>
        </p:nvGraphicFramePr>
        <p:xfrm>
          <a:off x="3360953" y="744745"/>
          <a:ext cx="8443420" cy="5623080"/>
        </p:xfrm>
        <a:graphic>
          <a:graphicData uri="http://schemas.openxmlformats.org/drawingml/2006/table">
            <a:tbl>
              <a:tblPr/>
              <a:tblGrid>
                <a:gridCol w="376137">
                  <a:extLst>
                    <a:ext uri="{9D8B030D-6E8A-4147-A177-3AD203B41FA5}">
                      <a16:colId xmlns:a16="http://schemas.microsoft.com/office/drawing/2014/main" val="615753877"/>
                    </a:ext>
                  </a:extLst>
                </a:gridCol>
                <a:gridCol w="2512352">
                  <a:extLst>
                    <a:ext uri="{9D8B030D-6E8A-4147-A177-3AD203B41FA5}">
                      <a16:colId xmlns:a16="http://schemas.microsoft.com/office/drawing/2014/main" val="2373785427"/>
                    </a:ext>
                  </a:extLst>
                </a:gridCol>
                <a:gridCol w="2979505">
                  <a:extLst>
                    <a:ext uri="{9D8B030D-6E8A-4147-A177-3AD203B41FA5}">
                      <a16:colId xmlns:a16="http://schemas.microsoft.com/office/drawing/2014/main" val="206252399"/>
                    </a:ext>
                  </a:extLst>
                </a:gridCol>
                <a:gridCol w="2575426">
                  <a:extLst>
                    <a:ext uri="{9D8B030D-6E8A-4147-A177-3AD203B41FA5}">
                      <a16:colId xmlns:a16="http://schemas.microsoft.com/office/drawing/2014/main" val="1717911967"/>
                    </a:ext>
                  </a:extLst>
                </a:gridCol>
              </a:tblGrid>
              <a:tr h="212725">
                <a:tc>
                  <a:txBody>
                    <a:bodyPr/>
                    <a:lstStyle/>
                    <a:p>
                      <a:pPr algn="l" fontAlgn="b"/>
                      <a:endParaRPr lang="pt-BR" sz="1200" b="1" noProof="0" dirty="0">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pt-BR" sz="1200" b="1" noProof="0" dirty="0">
                          <a:effectLst/>
                          <a:latin typeface="Helvetica Neue"/>
                        </a:rPr>
                        <a:t>Dados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pt-BR" sz="1200" b="1" noProof="0" dirty="0">
                          <a:effectLst/>
                          <a:latin typeface="Helvetica Neue"/>
                        </a:rPr>
                        <a:t>Tipo</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pt-BR" sz="1200" b="1" noProof="0" dirty="0">
                          <a:effectLst/>
                          <a:latin typeface="Helvetica Neue"/>
                        </a:rPr>
                        <a:t>Origem</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7465487"/>
                  </a:ext>
                </a:extLst>
              </a:tr>
              <a:tr h="212725">
                <a:tc>
                  <a:txBody>
                    <a:bodyPr/>
                    <a:lstStyle/>
                    <a:p>
                      <a:pPr algn="ctr" fontAlgn="t"/>
                      <a:endParaRPr lang="pt-BR" sz="1400" b="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Ids de Clientes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100" b="0" noProof="0" dirty="0" err="1">
                          <a:solidFill>
                            <a:schemeClr val="accent1">
                              <a:lumMod val="50000"/>
                            </a:schemeClr>
                          </a:solidFill>
                          <a:effectLst/>
                          <a:latin typeface="Helvetica Neue"/>
                        </a:rPr>
                        <a:t>customer_id</a:t>
                      </a:r>
                      <a:r>
                        <a:rPr lang="pt-BR" sz="1100" b="0" noProof="0" dirty="0">
                          <a:solidFill>
                            <a:schemeClr val="accent1">
                              <a:lumMod val="50000"/>
                            </a:schemeClr>
                          </a:solidFill>
                          <a:effectLst/>
                          <a:latin typeface="Helvetica Neue"/>
                        </a:rPr>
                        <a:t>: Categórica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err="1">
                          <a:solidFill>
                            <a:schemeClr val="tx1"/>
                          </a:solidFill>
                          <a:effectLst/>
                          <a:latin typeface="Helvetica Neue"/>
                        </a:rPr>
                        <a:t>df_customers</a:t>
                      </a:r>
                      <a:endParaRPr lang="pt-BR" sz="1400" b="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26822803"/>
                  </a:ext>
                </a:extLst>
              </a:tr>
              <a:tr h="212725">
                <a:tc>
                  <a:txBody>
                    <a:bodyPr/>
                    <a:lstStyle/>
                    <a:p>
                      <a:pPr marL="174625" lvl="1" indent="0" algn="ctr" fontAlgn="t"/>
                      <a:endParaRPr lang="pt-BR" sz="1400" b="0" i="1" noProof="0" dirty="0">
                        <a:solidFill>
                          <a:schemeClr val="accent6">
                            <a:lumMod val="75000"/>
                          </a:schemeClr>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Geolocalização - Clientes </a:t>
                      </a:r>
                    </a:p>
                    <a:p>
                      <a:pPr marL="174625" lvl="1" indent="0" algn="l" fontAlgn="t"/>
                      <a:r>
                        <a:rPr lang="pt-BR" sz="1400" b="0" i="1" noProof="0" dirty="0">
                          <a:solidFill>
                            <a:schemeClr val="accent6">
                              <a:lumMod val="75000"/>
                            </a:schemeClr>
                          </a:solidFill>
                          <a:effectLst/>
                          <a:latin typeface="Helvetica Neue"/>
                        </a:rPr>
                        <a:t>Cidade, Estado, Latitude, Longitude</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100" b="0" noProof="0" dirty="0" err="1">
                          <a:solidFill>
                            <a:schemeClr val="accent1">
                              <a:lumMod val="50000"/>
                            </a:schemeClr>
                          </a:solidFill>
                          <a:effectLst/>
                          <a:latin typeface="Helvetica Neue"/>
                        </a:rPr>
                        <a:t>geolocation_city</a:t>
                      </a:r>
                      <a:r>
                        <a:rPr lang="pt-BR" sz="1100" b="0" noProof="0" dirty="0">
                          <a:solidFill>
                            <a:schemeClr val="accent1">
                              <a:lumMod val="50000"/>
                            </a:schemeClr>
                          </a:solidFill>
                          <a:effectLst/>
                          <a:latin typeface="Helvetica Neue"/>
                        </a:rPr>
                        <a:t>: Categórica</a:t>
                      </a:r>
                    </a:p>
                    <a:p>
                      <a:pPr algn="l" fontAlgn="t"/>
                      <a:r>
                        <a:rPr lang="pt-BR" sz="1100" b="0" noProof="0" dirty="0" err="1">
                          <a:solidFill>
                            <a:schemeClr val="accent1">
                              <a:lumMod val="50000"/>
                            </a:schemeClr>
                          </a:solidFill>
                          <a:effectLst/>
                          <a:latin typeface="Helvetica Neue"/>
                        </a:rPr>
                        <a:t>geolocation_state</a:t>
                      </a:r>
                      <a:r>
                        <a:rPr lang="pt-BR" sz="1100" b="0" noProof="0" dirty="0">
                          <a:solidFill>
                            <a:schemeClr val="accent1">
                              <a:lumMod val="50000"/>
                            </a:schemeClr>
                          </a:solidFill>
                          <a:effectLst/>
                          <a:latin typeface="Helvetica Neue"/>
                        </a:rPr>
                        <a:t>: Categórica</a:t>
                      </a:r>
                    </a:p>
                    <a:p>
                      <a:pPr algn="l" fontAlgn="t"/>
                      <a:r>
                        <a:rPr lang="pt-BR" sz="1100" b="0" noProof="0" dirty="0" err="1">
                          <a:solidFill>
                            <a:srgbClr val="FF0000"/>
                          </a:solidFill>
                          <a:effectLst/>
                          <a:latin typeface="Helvetica Neue"/>
                        </a:rPr>
                        <a:t>geolocation_lat</a:t>
                      </a:r>
                      <a:r>
                        <a:rPr lang="pt-BR" sz="1100" b="0" noProof="0" dirty="0">
                          <a:solidFill>
                            <a:srgbClr val="FF0000"/>
                          </a:solidFill>
                          <a:effectLst/>
                          <a:latin typeface="Helvetica Neue"/>
                        </a:rPr>
                        <a:t>: Quantitativa</a:t>
                      </a:r>
                    </a:p>
                    <a:p>
                      <a:pPr algn="l" fontAlgn="t"/>
                      <a:r>
                        <a:rPr lang="pt-BR" sz="1100" b="0" noProof="0" dirty="0" err="1">
                          <a:solidFill>
                            <a:srgbClr val="FF0000"/>
                          </a:solidFill>
                          <a:effectLst/>
                          <a:latin typeface="Helvetica Neue"/>
                        </a:rPr>
                        <a:t>geolocation_lng</a:t>
                      </a:r>
                      <a:r>
                        <a:rPr lang="pt-BR" sz="1100" b="0" noProof="0" dirty="0">
                          <a:solidFill>
                            <a:srgbClr val="FF0000"/>
                          </a:solidFill>
                          <a:effectLst/>
                          <a:latin typeface="Helvetica Neue"/>
                        </a:rPr>
                        <a:t>: Quantitativa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err="1">
                          <a:solidFill>
                            <a:schemeClr val="tx1"/>
                          </a:solidFill>
                          <a:effectLst/>
                          <a:latin typeface="Helvetica Neue"/>
                        </a:rPr>
                        <a:t>df_geolocation</a:t>
                      </a:r>
                      <a:endParaRPr lang="pt-BR" sz="1400" b="0" noProof="0" dirty="0">
                        <a:solidFill>
                          <a:schemeClr val="tx1"/>
                        </a:solidFill>
                        <a:effectLst/>
                        <a:latin typeface="Helvetica Neue"/>
                      </a:endParaRPr>
                    </a:p>
                    <a:p>
                      <a:pPr algn="l" fontAlgn="t"/>
                      <a:r>
                        <a:rPr lang="pt-BR" sz="1400" b="0" noProof="0" dirty="0">
                          <a:solidFill>
                            <a:schemeClr val="tx1"/>
                          </a:solidFill>
                          <a:effectLst/>
                          <a:latin typeface="Helvetica Neue"/>
                        </a:rPr>
                        <a:t>(</a:t>
                      </a:r>
                      <a:r>
                        <a:rPr lang="pt-BR" sz="1400" b="0" noProof="0" dirty="0" err="1">
                          <a:solidFill>
                            <a:schemeClr val="tx1"/>
                          </a:solidFill>
                          <a:effectLst/>
                          <a:latin typeface="Helvetica Neue"/>
                        </a:rPr>
                        <a:t>inner</a:t>
                      </a:r>
                      <a:r>
                        <a:rPr lang="pt-BR" sz="1400" b="0" noProof="0" dirty="0">
                          <a:solidFill>
                            <a:schemeClr val="tx1"/>
                          </a:solidFill>
                          <a:effectLst/>
                          <a:latin typeface="Helvetica Neue"/>
                        </a:rPr>
                        <a:t> </a:t>
                      </a:r>
                      <a:r>
                        <a:rPr lang="pt-BR" sz="1400" b="0" noProof="0" dirty="0" err="1">
                          <a:solidFill>
                            <a:schemeClr val="tx1"/>
                          </a:solidFill>
                          <a:effectLst/>
                          <a:latin typeface="Helvetica Neue"/>
                        </a:rPr>
                        <a:t>join</a:t>
                      </a:r>
                      <a:r>
                        <a:rPr lang="pt-BR" sz="1400" b="0" noProof="0" dirty="0">
                          <a:solidFill>
                            <a:schemeClr val="tx1"/>
                          </a:solidFill>
                          <a:effectLst/>
                          <a:latin typeface="Helvetica Neue"/>
                        </a:rPr>
                        <a:t> com </a:t>
                      </a:r>
                      <a:r>
                        <a:rPr lang="pt-BR" sz="1400" b="0" noProof="0" dirty="0" err="1">
                          <a:solidFill>
                            <a:schemeClr val="tx1"/>
                          </a:solidFill>
                          <a:effectLst/>
                          <a:latin typeface="Helvetica Neue"/>
                        </a:rPr>
                        <a:t>df_customers</a:t>
                      </a:r>
                      <a:r>
                        <a:rPr lang="pt-BR" sz="1400" b="0" noProof="0" dirty="0">
                          <a:solidFill>
                            <a:schemeClr val="tx1"/>
                          </a:solidFill>
                          <a:effectLst/>
                          <a:latin typeface="Helvetica Neue"/>
                        </a:rPr>
                        <a:t>)</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88140873"/>
                  </a:ext>
                </a:extLst>
              </a:tr>
              <a:tr h="212725">
                <a:tc>
                  <a:txBody>
                    <a:bodyPr/>
                    <a:lstStyle/>
                    <a:p>
                      <a:pPr algn="ctr" fontAlgn="t"/>
                      <a:endParaRPr lang="pt-BR" sz="1400" b="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Ids de Vendedores</a:t>
                      </a:r>
                    </a:p>
                    <a:p>
                      <a:pPr algn="l" fontAlgn="t"/>
                      <a:endParaRPr lang="pt-BR" sz="1400" b="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100" noProof="0" dirty="0" err="1">
                          <a:solidFill>
                            <a:schemeClr val="accent1">
                              <a:lumMod val="50000"/>
                            </a:schemeClr>
                          </a:solidFill>
                          <a:effectLst/>
                          <a:latin typeface="Helvetica Neue"/>
                        </a:rPr>
                        <a:t>seller_id</a:t>
                      </a:r>
                      <a:r>
                        <a:rPr lang="pt-BR" sz="1100" noProof="0" dirty="0">
                          <a:solidFill>
                            <a:schemeClr val="accent1">
                              <a:lumMod val="50000"/>
                            </a:schemeClr>
                          </a:solidFill>
                          <a:effectLst/>
                          <a:latin typeface="Helvetica Neue"/>
                        </a:rPr>
                        <a:t>: Categórica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err="1">
                          <a:solidFill>
                            <a:schemeClr val="tx1"/>
                          </a:solidFill>
                          <a:effectLst/>
                          <a:latin typeface="Helvetica Neue"/>
                        </a:rPr>
                        <a:t>df_sellers</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8120674"/>
                  </a:ext>
                </a:extLst>
              </a:tr>
              <a:tr h="212725">
                <a:tc>
                  <a:txBody>
                    <a:bodyPr/>
                    <a:lstStyle/>
                    <a:p>
                      <a:pPr marL="174625" lvl="1" indent="0" algn="ctr" fontAlgn="t"/>
                      <a:endParaRPr lang="pt-BR" sz="1400" b="0" i="1" noProof="0" dirty="0">
                        <a:solidFill>
                          <a:schemeClr val="accent6">
                            <a:lumMod val="75000"/>
                          </a:schemeClr>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Geolocalização – Vendedores</a:t>
                      </a:r>
                      <a:endParaRPr lang="pt-BR" sz="1400" b="0" noProof="0" dirty="0">
                        <a:solidFill>
                          <a:schemeClr val="tx1"/>
                        </a:solidFill>
                        <a:effectLst/>
                        <a:latin typeface="Helvetica Neue"/>
                      </a:endParaRPr>
                    </a:p>
                    <a:p>
                      <a:pPr marL="174625" lvl="1" indent="0" algn="l" fontAlgn="t"/>
                      <a:r>
                        <a:rPr lang="pt-BR" sz="1400" b="0" i="1" noProof="0" dirty="0">
                          <a:solidFill>
                            <a:schemeClr val="accent6">
                              <a:lumMod val="75000"/>
                            </a:schemeClr>
                          </a:solidFill>
                          <a:effectLst/>
                          <a:latin typeface="Helvetica Neue"/>
                        </a:rPr>
                        <a:t>Cidade, Estado, Latitude, Longitude</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100" b="0" noProof="0" dirty="0" err="1">
                          <a:solidFill>
                            <a:schemeClr val="accent1">
                              <a:lumMod val="50000"/>
                            </a:schemeClr>
                          </a:solidFill>
                          <a:effectLst/>
                          <a:latin typeface="Helvetica Neue"/>
                        </a:rPr>
                        <a:t>geolocation_city</a:t>
                      </a:r>
                      <a:r>
                        <a:rPr lang="pt-BR" sz="1100" b="0" noProof="0" dirty="0">
                          <a:solidFill>
                            <a:schemeClr val="accent1">
                              <a:lumMod val="50000"/>
                            </a:schemeClr>
                          </a:solidFill>
                          <a:effectLst/>
                          <a:latin typeface="Helvetica Neue"/>
                        </a:rPr>
                        <a:t>: Categórica</a:t>
                      </a:r>
                    </a:p>
                    <a:p>
                      <a:pPr algn="l" fontAlgn="t"/>
                      <a:r>
                        <a:rPr lang="pt-BR" sz="1100" b="0" noProof="0" dirty="0" err="1">
                          <a:solidFill>
                            <a:schemeClr val="accent1">
                              <a:lumMod val="50000"/>
                            </a:schemeClr>
                          </a:solidFill>
                          <a:effectLst/>
                          <a:latin typeface="Helvetica Neue"/>
                        </a:rPr>
                        <a:t>geolocation_state</a:t>
                      </a:r>
                      <a:r>
                        <a:rPr lang="pt-BR" sz="1100" b="0" noProof="0" dirty="0">
                          <a:solidFill>
                            <a:schemeClr val="accent1">
                              <a:lumMod val="50000"/>
                            </a:schemeClr>
                          </a:solidFill>
                          <a:effectLst/>
                          <a:latin typeface="Helvetica Neue"/>
                        </a:rPr>
                        <a:t>: Categórica</a:t>
                      </a:r>
                    </a:p>
                    <a:p>
                      <a:pPr algn="l" fontAlgn="t"/>
                      <a:r>
                        <a:rPr lang="pt-BR" sz="1100" b="0" noProof="0" dirty="0" err="1">
                          <a:solidFill>
                            <a:srgbClr val="FF0000"/>
                          </a:solidFill>
                          <a:effectLst/>
                          <a:latin typeface="Helvetica Neue"/>
                        </a:rPr>
                        <a:t>geolocation_lat</a:t>
                      </a:r>
                      <a:r>
                        <a:rPr lang="pt-BR" sz="1100" b="0" noProof="0" dirty="0">
                          <a:solidFill>
                            <a:srgbClr val="FF0000"/>
                          </a:solidFill>
                          <a:effectLst/>
                          <a:latin typeface="Helvetica Neue"/>
                        </a:rPr>
                        <a:t>: Quantitativa</a:t>
                      </a:r>
                    </a:p>
                    <a:p>
                      <a:pPr algn="l" fontAlgn="t"/>
                      <a:r>
                        <a:rPr lang="pt-BR" sz="1100" b="0" noProof="0" dirty="0" err="1">
                          <a:solidFill>
                            <a:srgbClr val="FF0000"/>
                          </a:solidFill>
                          <a:effectLst/>
                          <a:latin typeface="Helvetica Neue"/>
                        </a:rPr>
                        <a:t>geolocation_lng</a:t>
                      </a:r>
                      <a:r>
                        <a:rPr lang="pt-BR" sz="1100" b="0" noProof="0" dirty="0">
                          <a:solidFill>
                            <a:srgbClr val="FF0000"/>
                          </a:solidFill>
                          <a:effectLst/>
                          <a:latin typeface="Helvetica Neue"/>
                        </a:rPr>
                        <a:t>: Quantitativa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err="1">
                          <a:solidFill>
                            <a:schemeClr val="tx1"/>
                          </a:solidFill>
                          <a:effectLst/>
                          <a:latin typeface="Helvetica Neue"/>
                        </a:rPr>
                        <a:t>df_geolocation</a:t>
                      </a:r>
                      <a:endParaRPr lang="pt-BR" sz="1400" b="0" noProof="0" dirty="0">
                        <a:solidFill>
                          <a:schemeClr val="tx1"/>
                        </a:solidFill>
                        <a:effectLst/>
                        <a:latin typeface="Helvetica Neue"/>
                      </a:endParaRPr>
                    </a:p>
                    <a:p>
                      <a:pPr algn="l" fontAlgn="t"/>
                      <a:r>
                        <a:rPr lang="pt-BR" sz="1400" b="0" noProof="0" dirty="0">
                          <a:solidFill>
                            <a:schemeClr val="tx1"/>
                          </a:solidFill>
                          <a:effectLst/>
                          <a:latin typeface="Helvetica Neue"/>
                        </a:rPr>
                        <a:t>(</a:t>
                      </a:r>
                      <a:r>
                        <a:rPr lang="pt-BR" sz="1400" b="0" noProof="0" dirty="0" err="1">
                          <a:solidFill>
                            <a:schemeClr val="tx1"/>
                          </a:solidFill>
                          <a:effectLst/>
                          <a:latin typeface="Helvetica Neue"/>
                        </a:rPr>
                        <a:t>inner</a:t>
                      </a:r>
                      <a:r>
                        <a:rPr lang="pt-BR" sz="1400" b="0" noProof="0" dirty="0">
                          <a:solidFill>
                            <a:schemeClr val="tx1"/>
                          </a:solidFill>
                          <a:effectLst/>
                          <a:latin typeface="Helvetica Neue"/>
                        </a:rPr>
                        <a:t> </a:t>
                      </a:r>
                      <a:r>
                        <a:rPr lang="pt-BR" sz="1400" b="0" noProof="0" dirty="0" err="1">
                          <a:solidFill>
                            <a:schemeClr val="tx1"/>
                          </a:solidFill>
                          <a:effectLst/>
                          <a:latin typeface="Helvetica Neue"/>
                        </a:rPr>
                        <a:t>join</a:t>
                      </a:r>
                      <a:r>
                        <a:rPr lang="pt-BR" sz="1400" b="0" noProof="0" dirty="0">
                          <a:solidFill>
                            <a:schemeClr val="tx1"/>
                          </a:solidFill>
                          <a:effectLst/>
                          <a:latin typeface="Helvetica Neue"/>
                        </a:rPr>
                        <a:t> com </a:t>
                      </a:r>
                      <a:r>
                        <a:rPr lang="pt-BR" sz="1400" b="0" noProof="0" dirty="0" err="1">
                          <a:solidFill>
                            <a:schemeClr val="tx1"/>
                          </a:solidFill>
                          <a:effectLst/>
                          <a:latin typeface="Helvetica Neue"/>
                        </a:rPr>
                        <a:t>df_sellers</a:t>
                      </a:r>
                      <a:r>
                        <a:rPr lang="pt-BR" sz="1400" b="0" noProof="0" dirty="0">
                          <a:solidFill>
                            <a:schemeClr val="tx1"/>
                          </a:solidFill>
                          <a:effectLst/>
                          <a:latin typeface="Helvetica Neue"/>
                        </a:rPr>
                        <a:t>)</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6191776"/>
                  </a:ext>
                </a:extLst>
              </a:tr>
              <a:tr h="212725">
                <a:tc>
                  <a:txBody>
                    <a:bodyPr/>
                    <a:lstStyle/>
                    <a:p>
                      <a:pPr algn="ctr" fontAlgn="t"/>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Data de aprovação do pedido</a:t>
                      </a:r>
                    </a:p>
                    <a:p>
                      <a:pPr algn="l" fontAlgn="t"/>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100" noProof="0" dirty="0" err="1">
                          <a:solidFill>
                            <a:srgbClr val="FF0000"/>
                          </a:solidFill>
                          <a:effectLst/>
                          <a:latin typeface="Helvetica Neue"/>
                        </a:rPr>
                        <a:t>order_approved_at</a:t>
                      </a:r>
                      <a:r>
                        <a:rPr lang="pt-BR" sz="1100" noProof="0" dirty="0">
                          <a:solidFill>
                            <a:srgbClr val="FF0000"/>
                          </a:solidFill>
                          <a:effectLst/>
                          <a:latin typeface="Helvetica Neue"/>
                        </a:rPr>
                        <a:t>: Quantitativa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err="1">
                          <a:solidFill>
                            <a:schemeClr val="tx1"/>
                          </a:solidFill>
                          <a:effectLst/>
                          <a:latin typeface="Helvetica Neue"/>
                        </a:rPr>
                        <a:t>df_order</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09547103"/>
                  </a:ext>
                </a:extLst>
              </a:tr>
              <a:tr h="212725">
                <a:tc>
                  <a:txBody>
                    <a:bodyPr/>
                    <a:lstStyle/>
                    <a:p>
                      <a:pPr algn="ctr" fontAlgn="t"/>
                      <a:endParaRPr lang="pt-BR" sz="1050" b="0" noProof="0" dirty="0">
                        <a:solidFill>
                          <a:schemeClr val="bg2">
                            <a:lumMod val="50000"/>
                          </a:schemeClr>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a:solidFill>
                            <a:schemeClr val="tx1"/>
                          </a:solidFill>
                          <a:effectLst/>
                          <a:latin typeface="Helvetica Neue"/>
                        </a:rPr>
                        <a:t>Data limite para envio (</a:t>
                      </a:r>
                      <a:r>
                        <a:rPr lang="pt-BR" sz="1400" b="0" i="1" noProof="0" dirty="0" err="1">
                          <a:solidFill>
                            <a:schemeClr val="tx1"/>
                          </a:solidFill>
                          <a:effectLst/>
                          <a:latin typeface="Helvetica Neue"/>
                        </a:rPr>
                        <a:t>shipping</a:t>
                      </a:r>
                      <a:r>
                        <a:rPr lang="pt-BR" sz="1400" b="0" i="1" noProof="0" dirty="0">
                          <a:solidFill>
                            <a:schemeClr val="tx1"/>
                          </a:solidFill>
                          <a:effectLst/>
                          <a:latin typeface="Helvetica Neue"/>
                        </a:rPr>
                        <a:t> </a:t>
                      </a:r>
                      <a:r>
                        <a:rPr lang="pt-BR" sz="1400" b="0" i="1" noProof="0" dirty="0" err="1">
                          <a:solidFill>
                            <a:schemeClr val="tx1"/>
                          </a:solidFill>
                          <a:effectLst/>
                          <a:latin typeface="Helvetica Neue"/>
                        </a:rPr>
                        <a:t>limit</a:t>
                      </a:r>
                      <a:r>
                        <a:rPr lang="pt-BR" sz="1400" b="0" noProof="0" dirty="0">
                          <a:solidFill>
                            <a:schemeClr val="tx1"/>
                          </a:solidFill>
                          <a:effectLst/>
                          <a:latin typeface="Helvetica Neue"/>
                        </a:rPr>
                        <a:t>)</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100" b="0" noProof="0" dirty="0" err="1">
                          <a:solidFill>
                            <a:srgbClr val="FF0000"/>
                          </a:solidFill>
                          <a:effectLst/>
                          <a:latin typeface="Helvetica Neue"/>
                        </a:rPr>
                        <a:t>shipping_limit_date</a:t>
                      </a:r>
                      <a:r>
                        <a:rPr lang="pt-BR" sz="1100" b="0" noProof="0" dirty="0">
                          <a:solidFill>
                            <a:srgbClr val="FF0000"/>
                          </a:solidFill>
                          <a:effectLst/>
                          <a:latin typeface="Helvetica Neue"/>
                        </a:rPr>
                        <a:t>: Quantitativa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b="0" noProof="0" dirty="0" err="1">
                          <a:solidFill>
                            <a:schemeClr val="tx1"/>
                          </a:solidFill>
                          <a:effectLst/>
                          <a:latin typeface="Helvetica Neue"/>
                        </a:rPr>
                        <a:t>df_order_items</a:t>
                      </a:r>
                      <a:endParaRPr lang="pt-BR" sz="1400" b="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29648128"/>
                  </a:ext>
                </a:extLst>
              </a:tr>
              <a:tr h="212725">
                <a:tc>
                  <a:txBody>
                    <a:bodyPr/>
                    <a:lstStyle/>
                    <a:p>
                      <a:pPr marL="174625" lvl="1" indent="0" algn="ctr" fontAlgn="t"/>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Dados do produto</a:t>
                      </a:r>
                      <a:endParaRPr lang="pt-BR" sz="1400" b="0" noProof="0" dirty="0">
                        <a:solidFill>
                          <a:schemeClr val="tx1"/>
                        </a:solidFill>
                        <a:effectLst/>
                        <a:latin typeface="Helvetica Neue"/>
                      </a:endParaRPr>
                    </a:p>
                    <a:p>
                      <a:pPr marL="174625" lvl="1" indent="0" algn="l" fontAlgn="t"/>
                      <a:r>
                        <a:rPr lang="pt-BR" sz="1400" b="0" i="1" noProof="0" dirty="0">
                          <a:solidFill>
                            <a:schemeClr val="accent6">
                              <a:lumMod val="75000"/>
                            </a:schemeClr>
                          </a:solidFill>
                          <a:effectLst/>
                          <a:latin typeface="Helvetica Neue"/>
                        </a:rPr>
                        <a:t>Dimensões, peso, categoria, nome</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100" noProof="0" dirty="0" err="1">
                          <a:solidFill>
                            <a:schemeClr val="accent1">
                              <a:lumMod val="50000"/>
                            </a:schemeClr>
                          </a:solidFill>
                          <a:effectLst/>
                          <a:latin typeface="Helvetica Neue"/>
                        </a:rPr>
                        <a:t>product_category_name</a:t>
                      </a:r>
                      <a:r>
                        <a:rPr lang="pt-BR" sz="1100" noProof="0" dirty="0">
                          <a:solidFill>
                            <a:schemeClr val="accent1">
                              <a:lumMod val="50000"/>
                            </a:schemeClr>
                          </a:solidFill>
                          <a:effectLst/>
                          <a:latin typeface="Helvetica Neue"/>
                        </a:rPr>
                        <a:t>: Categórica</a:t>
                      </a:r>
                    </a:p>
                    <a:p>
                      <a:pPr algn="l" fontAlgn="t"/>
                      <a:r>
                        <a:rPr lang="pt-BR" sz="1100" noProof="0" dirty="0" err="1">
                          <a:solidFill>
                            <a:srgbClr val="FF0000"/>
                          </a:solidFill>
                          <a:effectLst/>
                          <a:latin typeface="Helvetica Neue"/>
                        </a:rPr>
                        <a:t>product_name_lenght</a:t>
                      </a:r>
                      <a:r>
                        <a:rPr lang="pt-BR" sz="1100" noProof="0" dirty="0">
                          <a:solidFill>
                            <a:srgbClr val="FF0000"/>
                          </a:solidFill>
                          <a:effectLst/>
                          <a:latin typeface="Helvetica Neue"/>
                        </a:rPr>
                        <a:t> (sic):</a:t>
                      </a:r>
                      <a:r>
                        <a:rPr lang="pt-BR" sz="1100" b="0" noProof="0" dirty="0">
                          <a:solidFill>
                            <a:srgbClr val="FF0000"/>
                          </a:solidFill>
                          <a:effectLst/>
                          <a:latin typeface="Helvetica Neue"/>
                        </a:rPr>
                        <a:t> Quantitativa</a:t>
                      </a:r>
                      <a:endParaRPr lang="pt-BR" sz="1100" noProof="0" dirty="0">
                        <a:solidFill>
                          <a:srgbClr val="FF0000"/>
                        </a:solidFill>
                        <a:effectLst/>
                        <a:latin typeface="Helvetica Neue"/>
                      </a:endParaRPr>
                    </a:p>
                    <a:p>
                      <a:pPr algn="l" fontAlgn="t"/>
                      <a:r>
                        <a:rPr lang="pt-BR" sz="1100" noProof="0" dirty="0" err="1">
                          <a:solidFill>
                            <a:srgbClr val="FF0000"/>
                          </a:solidFill>
                          <a:effectLst/>
                          <a:latin typeface="Helvetica Neue"/>
                        </a:rPr>
                        <a:t>product_description_lenght</a:t>
                      </a:r>
                      <a:r>
                        <a:rPr lang="pt-BR" sz="1100" noProof="0" dirty="0">
                          <a:solidFill>
                            <a:srgbClr val="FF0000"/>
                          </a:solidFill>
                          <a:effectLst/>
                          <a:latin typeface="Helvetica Neue"/>
                        </a:rPr>
                        <a:t> (sic):</a:t>
                      </a:r>
                      <a:r>
                        <a:rPr lang="pt-BR" sz="1100" b="0" noProof="0" dirty="0">
                          <a:solidFill>
                            <a:srgbClr val="FF0000"/>
                          </a:solidFill>
                          <a:effectLst/>
                          <a:latin typeface="Helvetica Neue"/>
                        </a:rPr>
                        <a:t> Quantitativa</a:t>
                      </a:r>
                      <a:endParaRPr lang="pt-BR" sz="1100" noProof="0" dirty="0">
                        <a:solidFill>
                          <a:srgbClr val="FF0000"/>
                        </a:solidFill>
                        <a:effectLst/>
                        <a:latin typeface="Helvetica Neue"/>
                      </a:endParaRPr>
                    </a:p>
                    <a:p>
                      <a:pPr algn="l" fontAlgn="t"/>
                      <a:r>
                        <a:rPr lang="pt-BR" sz="1100" noProof="0" dirty="0" err="1">
                          <a:solidFill>
                            <a:srgbClr val="FF0000"/>
                          </a:solidFill>
                          <a:effectLst/>
                          <a:latin typeface="Helvetica Neue"/>
                        </a:rPr>
                        <a:t>product_fotos_qty</a:t>
                      </a:r>
                      <a:r>
                        <a:rPr lang="pt-BR" sz="1100" noProof="0" dirty="0">
                          <a:solidFill>
                            <a:srgbClr val="FF0000"/>
                          </a:solidFill>
                          <a:effectLst/>
                          <a:latin typeface="Helvetica Neue"/>
                        </a:rPr>
                        <a:t>:</a:t>
                      </a:r>
                      <a:r>
                        <a:rPr lang="pt-BR" sz="1100" b="0" noProof="0" dirty="0">
                          <a:solidFill>
                            <a:srgbClr val="FF0000"/>
                          </a:solidFill>
                          <a:effectLst/>
                          <a:latin typeface="Helvetica Neue"/>
                        </a:rPr>
                        <a:t> Quantitativa</a:t>
                      </a:r>
                      <a:endParaRPr lang="pt-BR" sz="1100" noProof="0" dirty="0">
                        <a:solidFill>
                          <a:srgbClr val="FF0000"/>
                        </a:solidFill>
                        <a:effectLst/>
                        <a:latin typeface="Helvetica Neue"/>
                      </a:endParaRPr>
                    </a:p>
                    <a:p>
                      <a:pPr algn="l" fontAlgn="t"/>
                      <a:r>
                        <a:rPr lang="pt-BR" sz="1100" noProof="0" dirty="0" err="1">
                          <a:solidFill>
                            <a:srgbClr val="FF0000"/>
                          </a:solidFill>
                          <a:effectLst/>
                          <a:latin typeface="Helvetica Neue"/>
                        </a:rPr>
                        <a:t>product_weight_cm</a:t>
                      </a:r>
                      <a:r>
                        <a:rPr lang="pt-BR" sz="1100" noProof="0" dirty="0">
                          <a:solidFill>
                            <a:srgbClr val="FF0000"/>
                          </a:solidFill>
                          <a:effectLst/>
                          <a:latin typeface="Helvetica Neue"/>
                        </a:rPr>
                        <a:t>:</a:t>
                      </a:r>
                      <a:r>
                        <a:rPr lang="pt-BR" sz="1100" b="0" noProof="0" dirty="0">
                          <a:solidFill>
                            <a:srgbClr val="FF0000"/>
                          </a:solidFill>
                          <a:effectLst/>
                          <a:latin typeface="Helvetica Neue"/>
                        </a:rPr>
                        <a:t> Quantitativa</a:t>
                      </a:r>
                      <a:endParaRPr lang="pt-BR" sz="1100" noProof="0" dirty="0">
                        <a:solidFill>
                          <a:srgbClr val="FF0000"/>
                        </a:solidFill>
                        <a:effectLst/>
                        <a:latin typeface="Helvetica Neue"/>
                      </a:endParaRPr>
                    </a:p>
                    <a:p>
                      <a:pPr algn="l" fontAlgn="t"/>
                      <a:r>
                        <a:rPr lang="pt-BR" sz="1100" noProof="0" dirty="0" err="1">
                          <a:solidFill>
                            <a:srgbClr val="FF0000"/>
                          </a:solidFill>
                          <a:effectLst/>
                          <a:latin typeface="Helvetica Neue"/>
                        </a:rPr>
                        <a:t>product_height_cm</a:t>
                      </a:r>
                      <a:r>
                        <a:rPr lang="pt-BR" sz="1100" noProof="0" dirty="0">
                          <a:solidFill>
                            <a:srgbClr val="FF0000"/>
                          </a:solidFill>
                          <a:effectLst/>
                          <a:latin typeface="Helvetica Neue"/>
                        </a:rPr>
                        <a:t>:</a:t>
                      </a:r>
                      <a:r>
                        <a:rPr lang="pt-BR" sz="1100" b="0" noProof="0" dirty="0">
                          <a:solidFill>
                            <a:srgbClr val="FF0000"/>
                          </a:solidFill>
                          <a:effectLst/>
                          <a:latin typeface="Helvetica Neue"/>
                        </a:rPr>
                        <a:t> Quantitativa</a:t>
                      </a:r>
                      <a:endParaRPr lang="pt-BR" sz="1100" noProof="0" dirty="0">
                        <a:solidFill>
                          <a:srgbClr val="FF0000"/>
                        </a:solidFill>
                        <a:effectLst/>
                        <a:latin typeface="Helvetica Neue"/>
                      </a:endParaRPr>
                    </a:p>
                    <a:p>
                      <a:pPr algn="l" fontAlgn="t"/>
                      <a:r>
                        <a:rPr lang="pt-BR" sz="1100" noProof="0" dirty="0" err="1">
                          <a:solidFill>
                            <a:srgbClr val="FF0000"/>
                          </a:solidFill>
                          <a:effectLst/>
                          <a:latin typeface="Helvetica Neue"/>
                        </a:rPr>
                        <a:t>product_width_cm</a:t>
                      </a:r>
                      <a:r>
                        <a:rPr lang="pt-BR" sz="1100" noProof="0" dirty="0">
                          <a:solidFill>
                            <a:srgbClr val="FF0000"/>
                          </a:solidFill>
                          <a:effectLst/>
                          <a:latin typeface="Helvetica Neue"/>
                        </a:rPr>
                        <a:t>:</a:t>
                      </a:r>
                      <a:r>
                        <a:rPr lang="pt-BR" sz="1100" b="0" noProof="0" dirty="0">
                          <a:solidFill>
                            <a:srgbClr val="FF0000"/>
                          </a:solidFill>
                          <a:effectLst/>
                          <a:latin typeface="Helvetica Neue"/>
                        </a:rPr>
                        <a:t> Quantitativa</a:t>
                      </a:r>
                      <a:endParaRPr lang="pt-BR" sz="1100" noProof="0" dirty="0">
                        <a:solidFill>
                          <a:srgbClr val="FF0000"/>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err="1">
                          <a:solidFill>
                            <a:schemeClr val="tx1"/>
                          </a:solidFill>
                          <a:effectLst/>
                          <a:latin typeface="Helvetica Neue"/>
                        </a:rPr>
                        <a:t>df_products</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02346884"/>
                  </a:ext>
                </a:extLst>
              </a:tr>
              <a:tr h="212725">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sz="1400" noProof="0" dirty="0">
                          <a:solidFill>
                            <a:schemeClr val="tx1"/>
                          </a:solidFill>
                          <a:effectLst/>
                          <a:latin typeface="Helvetica Neue"/>
                        </a:rPr>
                        <a:t>Comentários (</a:t>
                      </a:r>
                      <a:r>
                        <a:rPr lang="pt-BR" sz="1400" i="1" noProof="0" dirty="0">
                          <a:solidFill>
                            <a:schemeClr val="tx1"/>
                          </a:solidFill>
                          <a:effectLst/>
                          <a:latin typeface="Helvetica Neue"/>
                        </a:rPr>
                        <a:t>reviews</a:t>
                      </a:r>
                      <a:r>
                        <a:rPr lang="pt-BR" sz="1400" i="0" noProof="0" dirty="0">
                          <a:solidFill>
                            <a:schemeClr val="tx1"/>
                          </a:solidFill>
                          <a:effectLst/>
                          <a:latin typeface="Helvetica Neue"/>
                        </a:rPr>
                        <a:t>)</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100" noProof="0" dirty="0" err="1">
                          <a:solidFill>
                            <a:schemeClr val="accent4">
                              <a:lumMod val="50000"/>
                            </a:schemeClr>
                          </a:solidFill>
                          <a:effectLst/>
                          <a:latin typeface="Helvetica Neue"/>
                        </a:rPr>
                        <a:t>review_comment_message</a:t>
                      </a:r>
                      <a:r>
                        <a:rPr lang="pt-BR" sz="1100" noProof="0" dirty="0">
                          <a:solidFill>
                            <a:schemeClr val="accent4">
                              <a:lumMod val="50000"/>
                            </a:schemeClr>
                          </a:solidFill>
                          <a:effectLst/>
                          <a:latin typeface="Helvetica Neue"/>
                        </a:rPr>
                        <a:t>: Texto</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err="1">
                          <a:solidFill>
                            <a:schemeClr val="tx1"/>
                          </a:solidFill>
                          <a:effectLst/>
                          <a:latin typeface="Helvetica Neue"/>
                        </a:rPr>
                        <a:t>df_order_reviews</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9199078"/>
                  </a:ext>
                </a:extLst>
              </a:tr>
              <a:tr h="212725">
                <a:tc>
                  <a:txBody>
                    <a:bodyPr/>
                    <a:lstStyle/>
                    <a:p>
                      <a:pPr algn="ctr" fontAlgn="t"/>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Preço</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100" noProof="0" dirty="0" err="1">
                          <a:solidFill>
                            <a:srgbClr val="FF0000"/>
                          </a:solidFill>
                          <a:effectLst/>
                          <a:latin typeface="Helvetica Neue"/>
                        </a:rPr>
                        <a:t>price</a:t>
                      </a:r>
                      <a:r>
                        <a:rPr lang="pt-BR" sz="1100" noProof="0" dirty="0">
                          <a:solidFill>
                            <a:srgbClr val="FF0000"/>
                          </a:solidFill>
                          <a:effectLst/>
                          <a:latin typeface="Helvetica Neue"/>
                        </a:rPr>
                        <a:t>: Quantitativa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err="1">
                          <a:solidFill>
                            <a:schemeClr val="tx1"/>
                          </a:solidFill>
                          <a:effectLst/>
                          <a:latin typeface="Helvetica Neue"/>
                        </a:rPr>
                        <a:t>df_order_items</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5879803"/>
                  </a:ext>
                </a:extLst>
              </a:tr>
              <a:tr h="259495">
                <a:tc>
                  <a:txBody>
                    <a:bodyPr/>
                    <a:lstStyle/>
                    <a:p>
                      <a:pPr algn="ctr" fontAlgn="t"/>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a:solidFill>
                            <a:schemeClr val="tx1"/>
                          </a:solidFill>
                          <a:effectLst/>
                          <a:latin typeface="Helvetica Neue"/>
                        </a:rPr>
                        <a:t>Valor do Frete</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100" noProof="0" dirty="0" err="1">
                          <a:solidFill>
                            <a:srgbClr val="FF0000"/>
                          </a:solidFill>
                          <a:effectLst/>
                          <a:latin typeface="Helvetica Neue"/>
                        </a:rPr>
                        <a:t>freight_value</a:t>
                      </a:r>
                      <a:r>
                        <a:rPr lang="pt-BR" sz="1100" noProof="0" dirty="0">
                          <a:solidFill>
                            <a:srgbClr val="FF0000"/>
                          </a:solidFill>
                          <a:effectLst/>
                          <a:latin typeface="Helvetica Neue"/>
                        </a:rPr>
                        <a:t>: Quantitativa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pt-BR" sz="1400" noProof="0" dirty="0" err="1">
                          <a:solidFill>
                            <a:schemeClr val="tx1"/>
                          </a:solidFill>
                          <a:effectLst/>
                          <a:latin typeface="Helvetica Neue"/>
                        </a:rPr>
                        <a:t>df_order_items</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16080052"/>
                  </a:ext>
                </a:extLst>
              </a:tr>
            </a:tbl>
          </a:graphicData>
        </a:graphic>
      </p:graphicFrame>
      <p:grpSp>
        <p:nvGrpSpPr>
          <p:cNvPr id="19" name="Agrupar 18">
            <a:extLst>
              <a:ext uri="{FF2B5EF4-FFF2-40B4-BE49-F238E27FC236}">
                <a16:creationId xmlns:a16="http://schemas.microsoft.com/office/drawing/2014/main" id="{CF8B96DA-98A2-4AD7-8E7A-3C9ED7385EBE}"/>
              </a:ext>
            </a:extLst>
          </p:cNvPr>
          <p:cNvGrpSpPr/>
          <p:nvPr/>
        </p:nvGrpSpPr>
        <p:grpSpPr>
          <a:xfrm>
            <a:off x="3360953" y="973066"/>
            <a:ext cx="504000" cy="5340540"/>
            <a:chOff x="3111619" y="1135734"/>
            <a:chExt cx="504000" cy="5340540"/>
          </a:xfrm>
        </p:grpSpPr>
        <p:pic>
          <p:nvPicPr>
            <p:cNvPr id="21" name="Gráfico 20" descr="Crachá de funcionário">
              <a:extLst>
                <a:ext uri="{FF2B5EF4-FFF2-40B4-BE49-F238E27FC236}">
                  <a16:creationId xmlns:a16="http://schemas.microsoft.com/office/drawing/2014/main" id="{1E44D953-5334-485D-ADEE-09C62EE292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3093" y="1135734"/>
              <a:ext cx="241052" cy="241052"/>
            </a:xfrm>
            <a:prstGeom prst="rect">
              <a:avLst/>
            </a:prstGeom>
          </p:spPr>
        </p:pic>
        <p:pic>
          <p:nvPicPr>
            <p:cNvPr id="25" name="Gráfico 24" descr="Quiosque">
              <a:extLst>
                <a:ext uri="{FF2B5EF4-FFF2-40B4-BE49-F238E27FC236}">
                  <a16:creationId xmlns:a16="http://schemas.microsoft.com/office/drawing/2014/main" id="{9AC3367A-BEE0-4F14-B44C-C02D352B3C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1619" y="2202982"/>
              <a:ext cx="504000" cy="504000"/>
            </a:xfrm>
            <a:prstGeom prst="rect">
              <a:avLst/>
            </a:prstGeom>
          </p:spPr>
        </p:pic>
        <p:pic>
          <p:nvPicPr>
            <p:cNvPr id="27" name="Gráfico 26" descr="Globo">
              <a:extLst>
                <a:ext uri="{FF2B5EF4-FFF2-40B4-BE49-F238E27FC236}">
                  <a16:creationId xmlns:a16="http://schemas.microsoft.com/office/drawing/2014/main" id="{6500E8A1-4913-42AC-B1C2-82C0766AD3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65619" y="1589405"/>
              <a:ext cx="396000" cy="396000"/>
            </a:xfrm>
            <a:prstGeom prst="rect">
              <a:avLst/>
            </a:prstGeom>
          </p:spPr>
        </p:pic>
        <p:pic>
          <p:nvPicPr>
            <p:cNvPr id="29" name="Gráfico 28" descr="Globo">
              <a:extLst>
                <a:ext uri="{FF2B5EF4-FFF2-40B4-BE49-F238E27FC236}">
                  <a16:creationId xmlns:a16="http://schemas.microsoft.com/office/drawing/2014/main" id="{15EA1E46-049F-4C10-AF6A-9CB625E0CA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65619" y="2856956"/>
              <a:ext cx="396000" cy="396000"/>
            </a:xfrm>
            <a:prstGeom prst="rect">
              <a:avLst/>
            </a:prstGeom>
          </p:spPr>
        </p:pic>
        <p:pic>
          <p:nvPicPr>
            <p:cNvPr id="32" name="Gráfico 31" descr="Calendário mensal">
              <a:extLst>
                <a:ext uri="{FF2B5EF4-FFF2-40B4-BE49-F238E27FC236}">
                  <a16:creationId xmlns:a16="http://schemas.microsoft.com/office/drawing/2014/main" id="{9C4F4CD2-8319-4812-B8C7-132F6B96B8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15446" y="3494008"/>
              <a:ext cx="296346" cy="296346"/>
            </a:xfrm>
            <a:prstGeom prst="rect">
              <a:avLst/>
            </a:prstGeom>
          </p:spPr>
        </p:pic>
        <p:pic>
          <p:nvPicPr>
            <p:cNvPr id="33" name="Gráfico 32" descr="Cubo">
              <a:extLst>
                <a:ext uri="{FF2B5EF4-FFF2-40B4-BE49-F238E27FC236}">
                  <a16:creationId xmlns:a16="http://schemas.microsoft.com/office/drawing/2014/main" id="{A9D1C8F2-E7E4-40FD-8A79-AAD3948374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11619" y="4692175"/>
              <a:ext cx="504000" cy="504000"/>
            </a:xfrm>
            <a:prstGeom prst="rect">
              <a:avLst/>
            </a:prstGeom>
          </p:spPr>
        </p:pic>
        <p:pic>
          <p:nvPicPr>
            <p:cNvPr id="35" name="Gráfico 34" descr="Comentar com Não Curtir">
              <a:extLst>
                <a:ext uri="{FF2B5EF4-FFF2-40B4-BE49-F238E27FC236}">
                  <a16:creationId xmlns:a16="http://schemas.microsoft.com/office/drawing/2014/main" id="{F060A909-4ACD-4055-9F76-3FF37EFB493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43093" y="5712244"/>
              <a:ext cx="241052" cy="241052"/>
            </a:xfrm>
            <a:prstGeom prst="rect">
              <a:avLst/>
            </a:prstGeom>
          </p:spPr>
        </p:pic>
        <p:pic>
          <p:nvPicPr>
            <p:cNvPr id="36" name="Gráfico 35" descr="Marca">
              <a:extLst>
                <a:ext uri="{FF2B5EF4-FFF2-40B4-BE49-F238E27FC236}">
                  <a16:creationId xmlns:a16="http://schemas.microsoft.com/office/drawing/2014/main" id="{3577F624-427C-41B4-AFB4-D9C188C585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43093" y="5994170"/>
              <a:ext cx="241052" cy="241052"/>
            </a:xfrm>
            <a:prstGeom prst="rect">
              <a:avLst/>
            </a:prstGeom>
          </p:spPr>
        </p:pic>
        <p:pic>
          <p:nvPicPr>
            <p:cNvPr id="37" name="Gráfico 36" descr="Caminhão">
              <a:extLst>
                <a:ext uri="{FF2B5EF4-FFF2-40B4-BE49-F238E27FC236}">
                  <a16:creationId xmlns:a16="http://schemas.microsoft.com/office/drawing/2014/main" id="{EC9F38E5-CC4A-44DE-9E00-98289156670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243093" y="6235222"/>
              <a:ext cx="241052" cy="241052"/>
            </a:xfrm>
            <a:prstGeom prst="rect">
              <a:avLst/>
            </a:prstGeom>
          </p:spPr>
        </p:pic>
        <p:pic>
          <p:nvPicPr>
            <p:cNvPr id="38" name="Gráfico 37" descr="Calendário mensal">
              <a:extLst>
                <a:ext uri="{FF2B5EF4-FFF2-40B4-BE49-F238E27FC236}">
                  <a16:creationId xmlns:a16="http://schemas.microsoft.com/office/drawing/2014/main" id="{95D1E802-B6A8-454F-9CCA-51652CA5B3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15446" y="3998008"/>
              <a:ext cx="296346" cy="296346"/>
            </a:xfrm>
            <a:prstGeom prst="rect">
              <a:avLst/>
            </a:prstGeom>
          </p:spPr>
        </p:pic>
      </p:grpSp>
      <p:sp>
        <p:nvSpPr>
          <p:cNvPr id="39" name="Title Placeholder 1">
            <a:extLst>
              <a:ext uri="{FF2B5EF4-FFF2-40B4-BE49-F238E27FC236}">
                <a16:creationId xmlns:a16="http://schemas.microsoft.com/office/drawing/2014/main" id="{5FBA1E36-384B-4197-B6EE-164486F90541}"/>
              </a:ext>
            </a:extLst>
          </p:cNvPr>
          <p:cNvSpPr txBox="1">
            <a:spLocks/>
          </p:cNvSpPr>
          <p:nvPr/>
        </p:nvSpPr>
        <p:spPr>
          <a:xfrm>
            <a:off x="171777" y="3151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3.iii Bases de Dados – </a:t>
            </a:r>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r>
              <a:rPr lang="pt-BR" sz="1100" dirty="0">
                <a:solidFill>
                  <a:srgbClr val="6ADBD9"/>
                </a:solidFill>
                <a:latin typeface="Open Sans" panose="020B0604020202020204" charset="0"/>
                <a:ea typeface="Open Sans" panose="020B0604020202020204" charset="0"/>
                <a:cs typeface="Open Sans" panose="020B0604020202020204" charset="0"/>
              </a:rPr>
              <a:t>Trabalho Final | </a:t>
            </a:r>
            <a:r>
              <a:rPr lang="pt-BR" sz="1100" dirty="0">
                <a:solidFill>
                  <a:srgbClr val="434343"/>
                </a:solidFill>
                <a:latin typeface="Open Sans" panose="020B0604020202020204" charset="0"/>
                <a:ea typeface="Open Sans" panose="020B0604020202020204" charset="0"/>
                <a:cs typeface="Open Sans" panose="020B0604020202020204" charset="0"/>
              </a:rPr>
              <a:t>Grupo 1 - T12</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40" name="CaixaDeTexto 39">
            <a:extLst>
              <a:ext uri="{FF2B5EF4-FFF2-40B4-BE49-F238E27FC236}">
                <a16:creationId xmlns:a16="http://schemas.microsoft.com/office/drawing/2014/main" id="{7769CF93-051B-447D-9577-E60EBAA7D1F7}"/>
              </a:ext>
            </a:extLst>
          </p:cNvPr>
          <p:cNvSpPr txBox="1"/>
          <p:nvPr/>
        </p:nvSpPr>
        <p:spPr>
          <a:xfrm>
            <a:off x="387627" y="1168739"/>
            <a:ext cx="2635144" cy="400110"/>
          </a:xfrm>
          <a:prstGeom prst="rect">
            <a:avLst/>
          </a:prstGeom>
          <a:noFill/>
        </p:spPr>
        <p:txBody>
          <a:bodyPr wrap="square" rtlCol="0">
            <a:spAutoFit/>
          </a:bodyPr>
          <a:lstStyle/>
          <a:p>
            <a:r>
              <a:rPr lang="pt-BR" sz="2000" b="1" dirty="0"/>
              <a:t>22 </a:t>
            </a:r>
            <a:r>
              <a:rPr lang="pt-BR" dirty="0"/>
              <a:t>variáveis explicativas</a:t>
            </a:r>
          </a:p>
        </p:txBody>
      </p:sp>
      <p:sp>
        <p:nvSpPr>
          <p:cNvPr id="41" name="CaixaDeTexto 40">
            <a:extLst>
              <a:ext uri="{FF2B5EF4-FFF2-40B4-BE49-F238E27FC236}">
                <a16:creationId xmlns:a16="http://schemas.microsoft.com/office/drawing/2014/main" id="{D4F2BD22-2BE3-414D-B0D4-36625F372B64}"/>
              </a:ext>
            </a:extLst>
          </p:cNvPr>
          <p:cNvSpPr txBox="1"/>
          <p:nvPr/>
        </p:nvSpPr>
        <p:spPr>
          <a:xfrm>
            <a:off x="298727" y="2265793"/>
            <a:ext cx="2635144" cy="954107"/>
          </a:xfrm>
          <a:prstGeom prst="rect">
            <a:avLst/>
          </a:prstGeom>
          <a:noFill/>
        </p:spPr>
        <p:txBody>
          <a:bodyPr wrap="square" rtlCol="0">
            <a:spAutoFit/>
          </a:bodyPr>
          <a:lstStyle/>
          <a:p>
            <a:r>
              <a:rPr lang="pt-BR" sz="2000" b="1" dirty="0"/>
              <a:t>1</a:t>
            </a:r>
            <a:r>
              <a:rPr lang="pt-BR" dirty="0"/>
              <a:t> variável resposta</a:t>
            </a:r>
          </a:p>
          <a:p>
            <a:pPr marL="285750" indent="-285750">
              <a:buFontTx/>
              <a:buChar char="-"/>
            </a:pPr>
            <a:r>
              <a:rPr lang="pt-BR" dirty="0" err="1"/>
              <a:t>days_to_deliver</a:t>
            </a:r>
            <a:endParaRPr lang="pt-BR" dirty="0"/>
          </a:p>
          <a:p>
            <a:pPr marL="285750" indent="-285750">
              <a:buFontTx/>
              <a:buChar char="-"/>
            </a:pPr>
            <a:r>
              <a:rPr lang="pt-BR" dirty="0"/>
              <a:t>Origem: </a:t>
            </a:r>
            <a:r>
              <a:rPr lang="pt-BR" dirty="0" err="1"/>
              <a:t>df_order</a:t>
            </a:r>
            <a:endParaRPr lang="pt-BR" dirty="0"/>
          </a:p>
        </p:txBody>
      </p:sp>
      <p:grpSp>
        <p:nvGrpSpPr>
          <p:cNvPr id="14" name="Agrupar 13">
            <a:extLst>
              <a:ext uri="{FF2B5EF4-FFF2-40B4-BE49-F238E27FC236}">
                <a16:creationId xmlns:a16="http://schemas.microsoft.com/office/drawing/2014/main" id="{558C3912-B44A-449B-B9C1-C6C91F52BFBE}"/>
              </a:ext>
            </a:extLst>
          </p:cNvPr>
          <p:cNvGrpSpPr/>
          <p:nvPr/>
        </p:nvGrpSpPr>
        <p:grpSpPr>
          <a:xfrm>
            <a:off x="298727" y="3403780"/>
            <a:ext cx="2635147" cy="1377727"/>
            <a:chOff x="387625" y="5011129"/>
            <a:chExt cx="2635147" cy="1377727"/>
          </a:xfrm>
        </p:grpSpPr>
        <p:sp>
          <p:nvSpPr>
            <p:cNvPr id="11" name="Retângulo 10">
              <a:extLst>
                <a:ext uri="{FF2B5EF4-FFF2-40B4-BE49-F238E27FC236}">
                  <a16:creationId xmlns:a16="http://schemas.microsoft.com/office/drawing/2014/main" id="{46969DA6-EC16-47A4-84EE-40BC6B8C49A4}"/>
                </a:ext>
              </a:extLst>
            </p:cNvPr>
            <p:cNvSpPr/>
            <p:nvPr/>
          </p:nvSpPr>
          <p:spPr>
            <a:xfrm>
              <a:off x="387627" y="5017947"/>
              <a:ext cx="2635145" cy="1370909"/>
            </a:xfrm>
            <a:prstGeom prst="rect">
              <a:avLst/>
            </a:prstGeom>
            <a:solidFill>
              <a:schemeClr val="accent6">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xaDeTexto 1">
              <a:extLst>
                <a:ext uri="{FF2B5EF4-FFF2-40B4-BE49-F238E27FC236}">
                  <a16:creationId xmlns:a16="http://schemas.microsoft.com/office/drawing/2014/main" id="{FC0A227F-822E-4FE0-A25B-4DC106A385E5}"/>
                </a:ext>
              </a:extLst>
            </p:cNvPr>
            <p:cNvSpPr txBox="1"/>
            <p:nvPr/>
          </p:nvSpPr>
          <p:spPr>
            <a:xfrm>
              <a:off x="387625" y="5583280"/>
              <a:ext cx="2635146" cy="307777"/>
            </a:xfrm>
            <a:prstGeom prst="rect">
              <a:avLst/>
            </a:prstGeom>
            <a:noFill/>
          </p:spPr>
          <p:txBody>
            <a:bodyPr wrap="square" rtlCol="0">
              <a:spAutoFit/>
            </a:bodyPr>
            <a:lstStyle/>
            <a:p>
              <a:pPr algn="ctr"/>
              <a:r>
                <a:rPr lang="pt-BR" sz="1400" dirty="0" err="1"/>
                <a:t>order_approved_at</a:t>
              </a:r>
              <a:endParaRPr lang="pt-BR" sz="1400" dirty="0"/>
            </a:p>
          </p:txBody>
        </p:sp>
        <p:grpSp>
          <p:nvGrpSpPr>
            <p:cNvPr id="6" name="Agrupar 5">
              <a:extLst>
                <a:ext uri="{FF2B5EF4-FFF2-40B4-BE49-F238E27FC236}">
                  <a16:creationId xmlns:a16="http://schemas.microsoft.com/office/drawing/2014/main" id="{2F3C17BA-6331-4FC6-A457-10B2880561F1}"/>
                </a:ext>
              </a:extLst>
            </p:cNvPr>
            <p:cNvGrpSpPr/>
            <p:nvPr/>
          </p:nvGrpSpPr>
          <p:grpSpPr>
            <a:xfrm>
              <a:off x="1604653" y="5352142"/>
              <a:ext cx="250079" cy="250079"/>
              <a:chOff x="1460500" y="4724340"/>
              <a:chExt cx="457200" cy="457200"/>
            </a:xfrm>
          </p:grpSpPr>
          <p:sp>
            <p:nvSpPr>
              <p:cNvPr id="4" name="Elipse 3">
                <a:extLst>
                  <a:ext uri="{FF2B5EF4-FFF2-40B4-BE49-F238E27FC236}">
                    <a16:creationId xmlns:a16="http://schemas.microsoft.com/office/drawing/2014/main" id="{A518B098-0123-49A1-8C05-2952FB473129}"/>
                  </a:ext>
                </a:extLst>
              </p:cNvPr>
              <p:cNvSpPr/>
              <p:nvPr/>
            </p:nvSpPr>
            <p:spPr>
              <a:xfrm>
                <a:off x="1460500" y="4724340"/>
                <a:ext cx="457200" cy="4572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tângulo 4">
                <a:extLst>
                  <a:ext uri="{FF2B5EF4-FFF2-40B4-BE49-F238E27FC236}">
                    <a16:creationId xmlns:a16="http://schemas.microsoft.com/office/drawing/2014/main" id="{2AD7F494-7EB9-42D1-ACB9-3C24852872FE}"/>
                  </a:ext>
                </a:extLst>
              </p:cNvPr>
              <p:cNvSpPr/>
              <p:nvPr/>
            </p:nvSpPr>
            <p:spPr>
              <a:xfrm>
                <a:off x="1563687" y="4930080"/>
                <a:ext cx="250826"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CaixaDeTexto 41">
              <a:extLst>
                <a:ext uri="{FF2B5EF4-FFF2-40B4-BE49-F238E27FC236}">
                  <a16:creationId xmlns:a16="http://schemas.microsoft.com/office/drawing/2014/main" id="{A593F75C-D840-44CD-9005-E301B0C73C78}"/>
                </a:ext>
              </a:extLst>
            </p:cNvPr>
            <p:cNvSpPr txBox="1"/>
            <p:nvPr/>
          </p:nvSpPr>
          <p:spPr>
            <a:xfrm>
              <a:off x="387626" y="5011129"/>
              <a:ext cx="2635145" cy="307777"/>
            </a:xfrm>
            <a:prstGeom prst="rect">
              <a:avLst/>
            </a:prstGeom>
            <a:noFill/>
          </p:spPr>
          <p:txBody>
            <a:bodyPr wrap="square" rtlCol="0">
              <a:spAutoFit/>
            </a:bodyPr>
            <a:lstStyle/>
            <a:p>
              <a:pPr algn="ctr"/>
              <a:r>
                <a:rPr lang="pt-BR" sz="1400" dirty="0" err="1"/>
                <a:t>order_delivered_customer_date</a:t>
              </a:r>
              <a:endParaRPr lang="pt-BR" sz="1400" dirty="0"/>
            </a:p>
          </p:txBody>
        </p:sp>
        <p:grpSp>
          <p:nvGrpSpPr>
            <p:cNvPr id="9" name="Agrupar 8">
              <a:extLst>
                <a:ext uri="{FF2B5EF4-FFF2-40B4-BE49-F238E27FC236}">
                  <a16:creationId xmlns:a16="http://schemas.microsoft.com/office/drawing/2014/main" id="{D947F928-4FE2-44AB-ADDE-7C5337C14FC2}"/>
                </a:ext>
              </a:extLst>
            </p:cNvPr>
            <p:cNvGrpSpPr/>
            <p:nvPr/>
          </p:nvGrpSpPr>
          <p:grpSpPr>
            <a:xfrm>
              <a:off x="1661093" y="5945070"/>
              <a:ext cx="137197" cy="79162"/>
              <a:chOff x="1592496" y="6055537"/>
              <a:chExt cx="137197" cy="79162"/>
            </a:xfrm>
          </p:grpSpPr>
          <p:sp>
            <p:nvSpPr>
              <p:cNvPr id="46" name="Retângulo 45">
                <a:extLst>
                  <a:ext uri="{FF2B5EF4-FFF2-40B4-BE49-F238E27FC236}">
                    <a16:creationId xmlns:a16="http://schemas.microsoft.com/office/drawing/2014/main" id="{C47D7722-C0AB-4108-8F81-AADAB41B20EC}"/>
                  </a:ext>
                </a:extLst>
              </p:cNvPr>
              <p:cNvSpPr/>
              <p:nvPr/>
            </p:nvSpPr>
            <p:spPr>
              <a:xfrm>
                <a:off x="1592496" y="6055537"/>
                <a:ext cx="137197" cy="25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tângulo 46">
                <a:extLst>
                  <a:ext uri="{FF2B5EF4-FFF2-40B4-BE49-F238E27FC236}">
                    <a16:creationId xmlns:a16="http://schemas.microsoft.com/office/drawing/2014/main" id="{07AD0027-CC35-4C59-9D07-3404AD294E05}"/>
                  </a:ext>
                </a:extLst>
              </p:cNvPr>
              <p:cNvSpPr/>
              <p:nvPr/>
            </p:nvSpPr>
            <p:spPr>
              <a:xfrm>
                <a:off x="1592496" y="6109691"/>
                <a:ext cx="137197" cy="25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CaixaDeTexto 47">
              <a:extLst>
                <a:ext uri="{FF2B5EF4-FFF2-40B4-BE49-F238E27FC236}">
                  <a16:creationId xmlns:a16="http://schemas.microsoft.com/office/drawing/2014/main" id="{D53BC92A-BFC5-4823-B89A-6BA4140A4BE4}"/>
                </a:ext>
              </a:extLst>
            </p:cNvPr>
            <p:cNvSpPr txBox="1"/>
            <p:nvPr/>
          </p:nvSpPr>
          <p:spPr>
            <a:xfrm>
              <a:off x="387625" y="5984651"/>
              <a:ext cx="2635146" cy="307777"/>
            </a:xfrm>
            <a:prstGeom prst="rect">
              <a:avLst/>
            </a:prstGeom>
            <a:noFill/>
          </p:spPr>
          <p:txBody>
            <a:bodyPr wrap="square" rtlCol="0">
              <a:spAutoFit/>
            </a:bodyPr>
            <a:lstStyle/>
            <a:p>
              <a:pPr algn="ctr"/>
              <a:r>
                <a:rPr lang="pt-BR" sz="1400" dirty="0" err="1"/>
                <a:t>days_to_deliver</a:t>
              </a:r>
              <a:endParaRPr lang="pt-BR" sz="1400" dirty="0"/>
            </a:p>
          </p:txBody>
        </p:sp>
      </p:grpSp>
    </p:spTree>
    <p:extLst>
      <p:ext uri="{BB962C8B-B14F-4D97-AF65-F5344CB8AC3E}">
        <p14:creationId xmlns:p14="http://schemas.microsoft.com/office/powerpoint/2010/main" val="37050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ângulo 24">
            <a:extLst>
              <a:ext uri="{FF2B5EF4-FFF2-40B4-BE49-F238E27FC236}">
                <a16:creationId xmlns:a16="http://schemas.microsoft.com/office/drawing/2014/main" id="{E24E917C-470A-45DF-A3CB-7E1032242BBB}"/>
              </a:ext>
            </a:extLst>
          </p:cNvPr>
          <p:cNvSpPr/>
          <p:nvPr/>
        </p:nvSpPr>
        <p:spPr>
          <a:xfrm>
            <a:off x="0" y="4246292"/>
            <a:ext cx="8186927" cy="146222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UNIVARIADA</a:t>
            </a:r>
          </a:p>
        </p:txBody>
      </p:sp>
      <p:sp>
        <p:nvSpPr>
          <p:cNvPr id="32" name="Retângulo 31">
            <a:extLst>
              <a:ext uri="{FF2B5EF4-FFF2-40B4-BE49-F238E27FC236}">
                <a16:creationId xmlns:a16="http://schemas.microsoft.com/office/drawing/2014/main" id="{283EE7C1-7DAD-4683-8C9E-880DF6A12DE3}"/>
              </a:ext>
            </a:extLst>
          </p:cNvPr>
          <p:cNvSpPr/>
          <p:nvPr/>
        </p:nvSpPr>
        <p:spPr>
          <a:xfrm>
            <a:off x="2922764" y="1549385"/>
            <a:ext cx="9269236" cy="146222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33" name="CaixaDeTexto 32">
            <a:extLst>
              <a:ext uri="{FF2B5EF4-FFF2-40B4-BE49-F238E27FC236}">
                <a16:creationId xmlns:a16="http://schemas.microsoft.com/office/drawing/2014/main" id="{FF743BB4-87B9-4616-9FA5-AB6B13C5F0FD}"/>
              </a:ext>
            </a:extLst>
          </p:cNvPr>
          <p:cNvSpPr txBox="1"/>
          <p:nvPr/>
        </p:nvSpPr>
        <p:spPr>
          <a:xfrm>
            <a:off x="2966305" y="1596110"/>
            <a:ext cx="5346365" cy="135421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Clientes</a:t>
            </a:r>
          </a:p>
          <a:p>
            <a:pPr marL="285750" indent="-285750">
              <a:buFont typeface="Arial" panose="020B0604020202020204" pitchFamily="34" charset="0"/>
              <a:buChar char="•"/>
            </a:pPr>
            <a:r>
              <a:rPr lang="pt-BR" sz="1200" dirty="0">
                <a:solidFill>
                  <a:srgbClr val="434343"/>
                </a:solidFill>
                <a:latin typeface="Open Sans" panose="020B0604020202020204"/>
              </a:rPr>
              <a:t>A maior parte dos clientes </a:t>
            </a:r>
            <a:r>
              <a:rPr lang="pt-BR" sz="1200" b="1" dirty="0">
                <a:solidFill>
                  <a:srgbClr val="434343"/>
                </a:solidFill>
                <a:latin typeface="Open Sans" panose="020B0604020202020204"/>
              </a:rPr>
              <a:t>realizaram uma única compra (</a:t>
            </a:r>
            <a:r>
              <a:rPr lang="pt-BR" sz="1200" b="1" dirty="0" err="1">
                <a:solidFill>
                  <a:srgbClr val="434343"/>
                </a:solidFill>
                <a:latin typeface="Open Sans" panose="020B0604020202020204"/>
              </a:rPr>
              <a:t>xx</a:t>
            </a:r>
            <a:r>
              <a:rPr lang="pt-BR" sz="1200" b="1" dirty="0">
                <a:solidFill>
                  <a:srgbClr val="434343"/>
                </a:solidFill>
                <a:latin typeface="Open Sans" panose="020B0604020202020204"/>
              </a:rPr>
              <a:t>%)</a:t>
            </a:r>
          </a:p>
          <a:p>
            <a:pPr marL="285750" indent="-285750">
              <a:buFont typeface="Arial" panose="020B0604020202020204" pitchFamily="34" charset="0"/>
              <a:buChar char="•"/>
            </a:pPr>
            <a:r>
              <a:rPr lang="pt-BR" sz="1200" dirty="0">
                <a:solidFill>
                  <a:srgbClr val="434343"/>
                </a:solidFill>
                <a:latin typeface="Open Sans" panose="020B0604020202020204"/>
              </a:rPr>
              <a:t>Clientes estão distribuídos pelo Brasil mas se concentram na região </a:t>
            </a:r>
            <a:r>
              <a:rPr lang="pt-BR" sz="1200" b="1" dirty="0">
                <a:solidFill>
                  <a:srgbClr val="434343"/>
                </a:solidFill>
                <a:latin typeface="Open Sans" panose="020B0604020202020204"/>
              </a:rPr>
              <a:t>Sudeste (60%)</a:t>
            </a:r>
          </a:p>
          <a:p>
            <a:pPr marL="285750" indent="-285750">
              <a:buFont typeface="Arial" panose="020B0604020202020204" pitchFamily="34" charset="0"/>
              <a:buChar char="•"/>
            </a:pPr>
            <a:r>
              <a:rPr lang="pt-BR" sz="1200" dirty="0">
                <a:solidFill>
                  <a:srgbClr val="434343"/>
                </a:solidFill>
                <a:latin typeface="Open Sans" panose="020B0604020202020204"/>
              </a:rPr>
              <a:t>Em particular, os clientes se concentram no </a:t>
            </a:r>
            <a:r>
              <a:rPr lang="pt-BR" sz="1200" b="1" dirty="0">
                <a:solidFill>
                  <a:srgbClr val="434343"/>
                </a:solidFill>
                <a:latin typeface="Open Sans" panose="020B0604020202020204"/>
              </a:rPr>
              <a:t>estado de SP (36%)</a:t>
            </a:r>
            <a:r>
              <a:rPr lang="pt-BR" sz="1200" dirty="0">
                <a:solidFill>
                  <a:srgbClr val="434343"/>
                </a:solidFill>
                <a:latin typeface="Open Sans" panose="020B0604020202020204"/>
              </a:rPr>
              <a:t>, principalmente na cidade de </a:t>
            </a:r>
            <a:r>
              <a:rPr lang="pt-BR" sz="1200" b="1" dirty="0">
                <a:solidFill>
                  <a:srgbClr val="434343"/>
                </a:solidFill>
                <a:latin typeface="Open Sans" panose="020B0604020202020204"/>
              </a:rPr>
              <a:t>São Paulo (13%)</a:t>
            </a:r>
          </a:p>
          <a:p>
            <a:pPr marL="285750" indent="-285750">
              <a:buFont typeface="Arial" panose="020B0604020202020204" pitchFamily="34" charset="0"/>
              <a:buChar char="•"/>
            </a:pPr>
            <a:endParaRPr lang="pt-BR" sz="800" dirty="0">
              <a:solidFill>
                <a:srgbClr val="434343"/>
              </a:solidFill>
              <a:latin typeface="Open Sans" panose="020B0604020202020204"/>
            </a:endParaRPr>
          </a:p>
        </p:txBody>
      </p:sp>
      <p:pic>
        <p:nvPicPr>
          <p:cNvPr id="6" name="Imagem 5">
            <a:extLst>
              <a:ext uri="{FF2B5EF4-FFF2-40B4-BE49-F238E27FC236}">
                <a16:creationId xmlns:a16="http://schemas.microsoft.com/office/drawing/2014/main" id="{B485EF6D-AD93-45CA-9B3A-866985F87091}"/>
              </a:ext>
            </a:extLst>
          </p:cNvPr>
          <p:cNvPicPr>
            <a:picLocks noChangeAspect="1"/>
          </p:cNvPicPr>
          <p:nvPr/>
        </p:nvPicPr>
        <p:blipFill>
          <a:blip r:embed="rId4"/>
          <a:stretch>
            <a:fillRect/>
          </a:stretch>
        </p:blipFill>
        <p:spPr>
          <a:xfrm>
            <a:off x="8312670" y="1544711"/>
            <a:ext cx="3882252" cy="3425517"/>
          </a:xfrm>
          <a:prstGeom prst="rect">
            <a:avLst/>
          </a:prstGeom>
        </p:spPr>
      </p:pic>
      <p:sp>
        <p:nvSpPr>
          <p:cNvPr id="23" name="CaixaDeTexto 22">
            <a:extLst>
              <a:ext uri="{FF2B5EF4-FFF2-40B4-BE49-F238E27FC236}">
                <a16:creationId xmlns:a16="http://schemas.microsoft.com/office/drawing/2014/main" id="{32341C4E-C474-4E32-8CEE-8D653CA59573}"/>
              </a:ext>
            </a:extLst>
          </p:cNvPr>
          <p:cNvSpPr txBox="1"/>
          <p:nvPr/>
        </p:nvSpPr>
        <p:spPr>
          <a:xfrm>
            <a:off x="2966305" y="4367810"/>
            <a:ext cx="5346365" cy="135421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Vendedores</a:t>
            </a:r>
          </a:p>
          <a:p>
            <a:pPr marL="285750" indent="-285750">
              <a:buFont typeface="Arial" panose="020B0604020202020204" pitchFamily="34" charset="0"/>
              <a:buChar char="•"/>
            </a:pPr>
            <a:r>
              <a:rPr lang="pt-BR" sz="1200" dirty="0">
                <a:solidFill>
                  <a:srgbClr val="434343"/>
                </a:solidFill>
                <a:latin typeface="Open Sans" panose="020B0604020202020204"/>
              </a:rPr>
              <a:t>A maior parte dos vendedores </a:t>
            </a:r>
            <a:r>
              <a:rPr lang="pt-BR" sz="1200" b="1" dirty="0">
                <a:solidFill>
                  <a:srgbClr val="434343"/>
                </a:solidFill>
                <a:latin typeface="Open Sans" panose="020B0604020202020204"/>
              </a:rPr>
              <a:t>realizaram até 100 vendas (93%)</a:t>
            </a:r>
          </a:p>
          <a:p>
            <a:pPr marL="285750" indent="-285750">
              <a:buFont typeface="Arial" panose="020B0604020202020204" pitchFamily="34" charset="0"/>
              <a:buChar char="•"/>
            </a:pPr>
            <a:r>
              <a:rPr lang="pt-BR" sz="1200" dirty="0">
                <a:solidFill>
                  <a:srgbClr val="434343"/>
                </a:solidFill>
                <a:latin typeface="Open Sans" panose="020B0604020202020204"/>
              </a:rPr>
              <a:t>Vendedores se concentram na região </a:t>
            </a:r>
            <a:r>
              <a:rPr lang="pt-BR" sz="1200" b="1" dirty="0">
                <a:solidFill>
                  <a:srgbClr val="434343"/>
                </a:solidFill>
                <a:latin typeface="Open Sans" panose="020B0604020202020204"/>
              </a:rPr>
              <a:t>Sudeste (73%)</a:t>
            </a:r>
          </a:p>
          <a:p>
            <a:pPr marL="285750" indent="-285750">
              <a:buFont typeface="Arial" panose="020B0604020202020204" pitchFamily="34" charset="0"/>
              <a:buChar char="•"/>
            </a:pPr>
            <a:r>
              <a:rPr lang="pt-BR" sz="1200" dirty="0">
                <a:solidFill>
                  <a:srgbClr val="434343"/>
                </a:solidFill>
                <a:latin typeface="Open Sans" panose="020B0604020202020204"/>
              </a:rPr>
              <a:t>Em particular, os vendedores se concentram no </a:t>
            </a:r>
            <a:r>
              <a:rPr lang="pt-BR" sz="1200" b="1" dirty="0">
                <a:solidFill>
                  <a:srgbClr val="434343"/>
                </a:solidFill>
                <a:latin typeface="Open Sans" panose="020B0604020202020204"/>
              </a:rPr>
              <a:t>estado de SP (60%)</a:t>
            </a:r>
            <a:r>
              <a:rPr lang="pt-BR" sz="1200" dirty="0">
                <a:solidFill>
                  <a:srgbClr val="434343"/>
                </a:solidFill>
                <a:latin typeface="Open Sans" panose="020B0604020202020204"/>
              </a:rPr>
              <a:t>, principalmente na cidade de </a:t>
            </a:r>
            <a:r>
              <a:rPr lang="pt-BR" sz="1200" b="1" dirty="0">
                <a:solidFill>
                  <a:srgbClr val="434343"/>
                </a:solidFill>
                <a:latin typeface="Open Sans" panose="020B0604020202020204"/>
              </a:rPr>
              <a:t>São Paulo (22%)</a:t>
            </a:r>
          </a:p>
          <a:p>
            <a:pPr marL="285750" indent="-285750">
              <a:buFont typeface="Arial" panose="020B0604020202020204" pitchFamily="34" charset="0"/>
              <a:buChar char="•"/>
            </a:pPr>
            <a:r>
              <a:rPr lang="pt-BR" sz="1200" dirty="0">
                <a:solidFill>
                  <a:srgbClr val="434343"/>
                </a:solidFill>
                <a:latin typeface="Open Sans" panose="020B0604020202020204"/>
              </a:rPr>
              <a:t>A maioria </a:t>
            </a:r>
            <a:r>
              <a:rPr lang="pt-BR" sz="1200" b="1" dirty="0">
                <a:solidFill>
                  <a:srgbClr val="434343"/>
                </a:solidFill>
                <a:latin typeface="Open Sans" panose="020B0604020202020204"/>
              </a:rPr>
              <a:t>não tem reclamações de atraso</a:t>
            </a:r>
            <a:r>
              <a:rPr lang="pt-BR" sz="1200" dirty="0">
                <a:solidFill>
                  <a:srgbClr val="434343"/>
                </a:solidFill>
                <a:latin typeface="Open Sans" panose="020B0604020202020204"/>
              </a:rPr>
              <a:t> na entrega (96%)</a:t>
            </a:r>
          </a:p>
          <a:p>
            <a:pPr marL="285750" indent="-285750">
              <a:buFont typeface="Arial" panose="020B0604020202020204" pitchFamily="34" charset="0"/>
              <a:buChar char="•"/>
            </a:pPr>
            <a:endParaRPr lang="pt-BR" sz="800" dirty="0">
              <a:solidFill>
                <a:srgbClr val="434343"/>
              </a:solidFill>
              <a:latin typeface="Open Sans" panose="020B0604020202020204"/>
            </a:endParaRPr>
          </a:p>
        </p:txBody>
      </p:sp>
      <p:pic>
        <p:nvPicPr>
          <p:cNvPr id="8" name="Imagem 7">
            <a:extLst>
              <a:ext uri="{FF2B5EF4-FFF2-40B4-BE49-F238E27FC236}">
                <a16:creationId xmlns:a16="http://schemas.microsoft.com/office/drawing/2014/main" id="{6BCEB5E9-B0F8-4AAD-A674-50894CA47E29}"/>
              </a:ext>
            </a:extLst>
          </p:cNvPr>
          <p:cNvPicPr>
            <a:picLocks noChangeAspect="1"/>
          </p:cNvPicPr>
          <p:nvPr/>
        </p:nvPicPr>
        <p:blipFill>
          <a:blip r:embed="rId5"/>
          <a:stretch>
            <a:fillRect/>
          </a:stretch>
        </p:blipFill>
        <p:spPr>
          <a:xfrm>
            <a:off x="-2923" y="2828809"/>
            <a:ext cx="2843485" cy="2879708"/>
          </a:xfrm>
          <a:prstGeom prst="rect">
            <a:avLst/>
          </a:prstGeom>
        </p:spPr>
      </p:pic>
    </p:spTree>
    <p:extLst>
      <p:ext uri="{BB962C8B-B14F-4D97-AF65-F5344CB8AC3E}">
        <p14:creationId xmlns:p14="http://schemas.microsoft.com/office/powerpoint/2010/main" val="742534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UNIVARIADA</a:t>
            </a:r>
          </a:p>
        </p:txBody>
      </p:sp>
      <p:grpSp>
        <p:nvGrpSpPr>
          <p:cNvPr id="5" name="Agrupar 4">
            <a:extLst>
              <a:ext uri="{FF2B5EF4-FFF2-40B4-BE49-F238E27FC236}">
                <a16:creationId xmlns:a16="http://schemas.microsoft.com/office/drawing/2014/main" id="{F08176E6-F682-4B2D-AE4B-35443D97F858}"/>
              </a:ext>
            </a:extLst>
          </p:cNvPr>
          <p:cNvGrpSpPr/>
          <p:nvPr/>
        </p:nvGrpSpPr>
        <p:grpSpPr>
          <a:xfrm>
            <a:off x="0" y="883890"/>
            <a:ext cx="10871028" cy="3041666"/>
            <a:chOff x="0" y="1549384"/>
            <a:chExt cx="10871028" cy="3041666"/>
          </a:xfrm>
        </p:grpSpPr>
        <p:sp>
          <p:nvSpPr>
            <p:cNvPr id="32" name="Retângulo 31">
              <a:extLst>
                <a:ext uri="{FF2B5EF4-FFF2-40B4-BE49-F238E27FC236}">
                  <a16:creationId xmlns:a16="http://schemas.microsoft.com/office/drawing/2014/main" id="{283EE7C1-7DAD-4683-8C9E-880DF6A12DE3}"/>
                </a:ext>
              </a:extLst>
            </p:cNvPr>
            <p:cNvSpPr/>
            <p:nvPr/>
          </p:nvSpPr>
          <p:spPr>
            <a:xfrm>
              <a:off x="2922764" y="1549384"/>
              <a:ext cx="6049786" cy="304166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33" name="CaixaDeTexto 32">
              <a:extLst>
                <a:ext uri="{FF2B5EF4-FFF2-40B4-BE49-F238E27FC236}">
                  <a16:creationId xmlns:a16="http://schemas.microsoft.com/office/drawing/2014/main" id="{FF743BB4-87B9-4616-9FA5-AB6B13C5F0FD}"/>
                </a:ext>
              </a:extLst>
            </p:cNvPr>
            <p:cNvSpPr txBox="1"/>
            <p:nvPr/>
          </p:nvSpPr>
          <p:spPr>
            <a:xfrm>
              <a:off x="4097587" y="1596110"/>
              <a:ext cx="6773441" cy="289310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Produtos</a:t>
              </a:r>
            </a:p>
            <a:p>
              <a:pPr marL="285750" indent="-285750">
                <a:buFont typeface="Arial" panose="020B0604020202020204" pitchFamily="34" charset="0"/>
                <a:buChar char="•"/>
              </a:pPr>
              <a:r>
                <a:rPr lang="pt-BR" sz="1200" dirty="0">
                  <a:solidFill>
                    <a:srgbClr val="434343"/>
                  </a:solidFill>
                  <a:latin typeface="Open Sans" panose="020B0604020202020204"/>
                </a:rPr>
                <a:t>Maioria dos produtos </a:t>
              </a:r>
              <a:r>
                <a:rPr lang="pt-BR" sz="1200" b="1" dirty="0">
                  <a:solidFill>
                    <a:srgbClr val="434343"/>
                  </a:solidFill>
                  <a:latin typeface="Open Sans" panose="020B0604020202020204"/>
                </a:rPr>
                <a:t>só foram vendidos uma única vez (60%)</a:t>
              </a:r>
            </a:p>
            <a:p>
              <a:pPr marL="285750" indent="-285750">
                <a:buFont typeface="Arial" panose="020B0604020202020204" pitchFamily="34" charset="0"/>
                <a:buChar char="•"/>
              </a:pPr>
              <a:r>
                <a:rPr lang="pt-BR" sz="1200" b="1" dirty="0">
                  <a:solidFill>
                    <a:srgbClr val="434343"/>
                  </a:solidFill>
                  <a:latin typeface="Open Sans" panose="020B0604020202020204"/>
                </a:rPr>
                <a:t>Categorias</a:t>
              </a:r>
              <a:r>
                <a:rPr lang="pt-BR" sz="1200" dirty="0">
                  <a:solidFill>
                    <a:srgbClr val="434343"/>
                  </a:solidFill>
                  <a:latin typeface="Open Sans" panose="020B0604020202020204"/>
                </a:rPr>
                <a:t> </a:t>
              </a:r>
              <a:r>
                <a:rPr lang="pt-BR" sz="1200" b="1" dirty="0">
                  <a:solidFill>
                    <a:srgbClr val="434343"/>
                  </a:solidFill>
                  <a:latin typeface="Open Sans" panose="020B0604020202020204"/>
                </a:rPr>
                <a:t>são variadas</a:t>
              </a:r>
              <a:r>
                <a:rPr lang="pt-BR" sz="1200" dirty="0">
                  <a:solidFill>
                    <a:srgbClr val="434343"/>
                  </a:solidFill>
                  <a:latin typeface="Open Sans" panose="020B0604020202020204"/>
                </a:rPr>
                <a:t>. Principais categorias de produtos:</a:t>
              </a:r>
            </a:p>
            <a:p>
              <a:pPr marL="742950" lvl="1" indent="-285750">
                <a:buFont typeface="Arial" panose="020B0604020202020204" pitchFamily="34" charset="0"/>
                <a:buChar char="•"/>
              </a:pPr>
              <a:r>
                <a:rPr lang="pt-BR" sz="1200" dirty="0">
                  <a:solidFill>
                    <a:srgbClr val="434343"/>
                  </a:solidFill>
                  <a:latin typeface="Open Sans" panose="020B0604020202020204"/>
                </a:rPr>
                <a:t>BELEZA_SAUDE (8%)</a:t>
              </a:r>
            </a:p>
            <a:p>
              <a:pPr marL="742950" lvl="1" indent="-285750">
                <a:buFont typeface="Arial" panose="020B0604020202020204" pitchFamily="34" charset="0"/>
                <a:buChar char="•"/>
              </a:pPr>
              <a:r>
                <a:rPr lang="pt-BR" sz="1200" dirty="0">
                  <a:solidFill>
                    <a:srgbClr val="434343"/>
                  </a:solidFill>
                  <a:latin typeface="Open Sans" panose="020B0604020202020204"/>
                </a:rPr>
                <a:t>CAMA_MESA_BANHO (8%)</a:t>
              </a:r>
            </a:p>
            <a:p>
              <a:pPr marL="742950" lvl="1" indent="-285750">
                <a:buFont typeface="Arial" panose="020B0604020202020204" pitchFamily="34" charset="0"/>
                <a:buChar char="•"/>
              </a:pPr>
              <a:r>
                <a:rPr lang="pt-BR" sz="1200" dirty="0">
                  <a:solidFill>
                    <a:srgbClr val="434343"/>
                  </a:solidFill>
                  <a:latin typeface="Open Sans" panose="020B0604020202020204"/>
                </a:rPr>
                <a:t>ESPORTE_LAZER (7%)</a:t>
              </a:r>
            </a:p>
            <a:p>
              <a:pPr marL="742950" lvl="1"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r>
                <a:rPr lang="pt-BR" sz="1200" dirty="0">
                  <a:solidFill>
                    <a:srgbClr val="434343"/>
                  </a:solidFill>
                  <a:latin typeface="Open Sans" panose="020B0604020202020204"/>
                </a:rPr>
                <a:t>Mais que 90% dos produtos </a:t>
              </a:r>
              <a:r>
                <a:rPr lang="pt-BR" sz="1200" b="1" dirty="0">
                  <a:solidFill>
                    <a:srgbClr val="434343"/>
                  </a:solidFill>
                  <a:latin typeface="Open Sans" panose="020B0604020202020204"/>
                </a:rPr>
                <a:t>custam menos de R$ 1.000,00</a:t>
              </a:r>
            </a:p>
            <a:p>
              <a:pPr marL="285750" indent="-285750">
                <a:buFont typeface="Arial" panose="020B0604020202020204" pitchFamily="34" charset="0"/>
                <a:buChar char="•"/>
              </a:pPr>
              <a:r>
                <a:rPr lang="pt-BR" sz="1200" dirty="0">
                  <a:solidFill>
                    <a:srgbClr val="434343"/>
                  </a:solidFill>
                  <a:latin typeface="Open Sans" panose="020B0604020202020204"/>
                </a:rPr>
                <a:t>Mais que 90% dos produtos têm </a:t>
              </a:r>
              <a:r>
                <a:rPr lang="pt-BR" sz="1200" b="1" dirty="0">
                  <a:solidFill>
                    <a:srgbClr val="434343"/>
                  </a:solidFill>
                  <a:latin typeface="Open Sans" panose="020B0604020202020204"/>
                </a:rPr>
                <a:t>frete menor que R$ 50,00</a:t>
              </a:r>
            </a:p>
            <a:p>
              <a:pPr marL="285750" indent="-285750">
                <a:buFont typeface="Arial" panose="020B0604020202020204" pitchFamily="34" charset="0"/>
                <a:buChar char="•"/>
              </a:pPr>
              <a:r>
                <a:rPr lang="pt-BR" sz="1200" dirty="0">
                  <a:solidFill>
                    <a:srgbClr val="434343"/>
                  </a:solidFill>
                  <a:latin typeface="Open Sans" panose="020B0604020202020204"/>
                </a:rPr>
                <a:t>Mais que 70% dos produtos pesam </a:t>
              </a:r>
              <a:r>
                <a:rPr lang="pt-BR" sz="1200" b="1" dirty="0">
                  <a:solidFill>
                    <a:srgbClr val="434343"/>
                  </a:solidFill>
                  <a:latin typeface="Open Sans" panose="020B0604020202020204"/>
                </a:rPr>
                <a:t>menos que 5 kg</a:t>
              </a: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285750" indent="-285750">
                <a:buFont typeface="Arial" panose="020B0604020202020204" pitchFamily="34" charset="0"/>
                <a:buChar char="•"/>
              </a:pPr>
              <a:r>
                <a:rPr lang="pt-BR" sz="1200" dirty="0">
                  <a:solidFill>
                    <a:srgbClr val="434343"/>
                  </a:solidFill>
                  <a:latin typeface="Open Sans" panose="020B0604020202020204"/>
                </a:rPr>
                <a:t>Aumento gradual do número de pedidos por mês:</a:t>
              </a:r>
            </a:p>
            <a:p>
              <a:pPr marL="742950" lvl="1" indent="-285750">
                <a:buFont typeface="Arial" panose="020B0604020202020204" pitchFamily="34" charset="0"/>
                <a:buChar char="•"/>
              </a:pPr>
              <a:r>
                <a:rPr lang="pt-BR" sz="1200" dirty="0">
                  <a:solidFill>
                    <a:srgbClr val="434343"/>
                  </a:solidFill>
                  <a:latin typeface="Open Sans" panose="020B0604020202020204"/>
                </a:rPr>
                <a:t>Out-2016:    </a:t>
              </a:r>
              <a:r>
                <a:rPr lang="pt-BR" sz="1200" b="1" dirty="0">
                  <a:solidFill>
                    <a:srgbClr val="434343"/>
                  </a:solidFill>
                  <a:latin typeface="Open Sans" panose="020B0604020202020204"/>
                </a:rPr>
                <a:t>200</a:t>
              </a:r>
              <a:r>
                <a:rPr lang="pt-BR" sz="1200" dirty="0">
                  <a:solidFill>
                    <a:srgbClr val="434343"/>
                  </a:solidFill>
                  <a:latin typeface="Open Sans" panose="020B0604020202020204"/>
                </a:rPr>
                <a:t> pedidos</a:t>
              </a:r>
            </a:p>
            <a:p>
              <a:pPr marL="742950" lvl="1" indent="-285750">
                <a:buFont typeface="Arial" panose="020B0604020202020204" pitchFamily="34" charset="0"/>
                <a:buChar char="•"/>
              </a:pPr>
              <a:r>
                <a:rPr lang="pt-BR" sz="1200" dirty="0">
                  <a:solidFill>
                    <a:srgbClr val="434343"/>
                  </a:solidFill>
                  <a:latin typeface="Open Sans" panose="020B0604020202020204"/>
                </a:rPr>
                <a:t>Ago-2017: </a:t>
              </a:r>
              <a:r>
                <a:rPr lang="pt-BR" sz="1200" b="1" dirty="0">
                  <a:solidFill>
                    <a:srgbClr val="434343"/>
                  </a:solidFill>
                  <a:latin typeface="Open Sans" panose="020B0604020202020204"/>
                </a:rPr>
                <a:t>3.500</a:t>
              </a:r>
              <a:r>
                <a:rPr lang="pt-BR" sz="1200" dirty="0">
                  <a:solidFill>
                    <a:srgbClr val="434343"/>
                  </a:solidFill>
                  <a:latin typeface="Open Sans" panose="020B0604020202020204"/>
                </a:rPr>
                <a:t> pedidos</a:t>
              </a:r>
            </a:p>
            <a:p>
              <a:pPr marL="742950" lvl="1" indent="-285750">
                <a:buFont typeface="Arial" panose="020B0604020202020204" pitchFamily="34" charset="0"/>
                <a:buChar char="•"/>
              </a:pPr>
              <a:r>
                <a:rPr lang="pt-BR" sz="1200" dirty="0">
                  <a:solidFill>
                    <a:srgbClr val="434343"/>
                  </a:solidFill>
                  <a:latin typeface="Open Sans" panose="020B0604020202020204"/>
                </a:rPr>
                <a:t>Ago-2018: </a:t>
              </a:r>
              <a:r>
                <a:rPr lang="pt-BR" sz="1200" b="1" dirty="0">
                  <a:solidFill>
                    <a:srgbClr val="434343"/>
                  </a:solidFill>
                  <a:latin typeface="Open Sans" panose="020B0604020202020204"/>
                </a:rPr>
                <a:t>6.000</a:t>
              </a:r>
              <a:r>
                <a:rPr lang="pt-BR" sz="1200" dirty="0">
                  <a:solidFill>
                    <a:srgbClr val="434343"/>
                  </a:solidFill>
                  <a:latin typeface="Open Sans" panose="020B0604020202020204"/>
                </a:rPr>
                <a:t> pedidos</a:t>
              </a:r>
            </a:p>
          </p:txBody>
        </p:sp>
        <p:pic>
          <p:nvPicPr>
            <p:cNvPr id="3" name="Imagem 2" descr="Caixas de papelão">
              <a:extLst>
                <a:ext uri="{FF2B5EF4-FFF2-40B4-BE49-F238E27FC236}">
                  <a16:creationId xmlns:a16="http://schemas.microsoft.com/office/drawing/2014/main" id="{A81CE658-B0E6-4D22-8F59-13A0DC26CDB7}"/>
                </a:ext>
              </a:extLst>
            </p:cNvPr>
            <p:cNvPicPr>
              <a:picLocks noChangeAspect="1"/>
            </p:cNvPicPr>
            <p:nvPr/>
          </p:nvPicPr>
          <p:blipFill rotWithShape="1">
            <a:blip r:embed="rId4">
              <a:extLst>
                <a:ext uri="{28A0092B-C50C-407E-A947-70E740481C1C}">
                  <a14:useLocalDpi xmlns:a14="http://schemas.microsoft.com/office/drawing/2010/main" val="0"/>
                </a:ext>
              </a:extLst>
            </a:blip>
            <a:srcRect l="7274" r="6294"/>
            <a:stretch/>
          </p:blipFill>
          <p:spPr>
            <a:xfrm>
              <a:off x="0" y="1549384"/>
              <a:ext cx="3924301" cy="3041666"/>
            </a:xfrm>
            <a:prstGeom prst="rect">
              <a:avLst/>
            </a:prstGeom>
          </p:spPr>
        </p:pic>
      </p:grpSp>
      <p:sp>
        <p:nvSpPr>
          <p:cNvPr id="22" name="Retângulo 21">
            <a:extLst>
              <a:ext uri="{FF2B5EF4-FFF2-40B4-BE49-F238E27FC236}">
                <a16:creationId xmlns:a16="http://schemas.microsoft.com/office/drawing/2014/main" id="{1BCA42E4-8430-4B04-A083-9341FF4D15D8}"/>
              </a:ext>
            </a:extLst>
          </p:cNvPr>
          <p:cNvSpPr/>
          <p:nvPr/>
        </p:nvSpPr>
        <p:spPr>
          <a:xfrm>
            <a:off x="2922764" y="4000945"/>
            <a:ext cx="9269236" cy="225356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3" name="CaixaDeTexto 22">
            <a:extLst>
              <a:ext uri="{FF2B5EF4-FFF2-40B4-BE49-F238E27FC236}">
                <a16:creationId xmlns:a16="http://schemas.microsoft.com/office/drawing/2014/main" id="{3AEDB850-A55C-4966-8692-9D6494A1BB39}"/>
              </a:ext>
            </a:extLst>
          </p:cNvPr>
          <p:cNvSpPr txBox="1"/>
          <p:nvPr/>
        </p:nvSpPr>
        <p:spPr>
          <a:xfrm>
            <a:off x="2966305" y="4047670"/>
            <a:ext cx="6501545" cy="2154436"/>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Prazos</a:t>
            </a:r>
          </a:p>
          <a:p>
            <a:pPr marL="285750"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r>
              <a:rPr lang="pt-BR" sz="1200" dirty="0">
                <a:solidFill>
                  <a:srgbClr val="434343"/>
                </a:solidFill>
                <a:latin typeface="Open Sans" panose="020B0604020202020204"/>
              </a:rPr>
              <a:t>Em geral, produtos são </a:t>
            </a:r>
            <a:r>
              <a:rPr lang="pt-BR" sz="1200" b="1" dirty="0">
                <a:solidFill>
                  <a:srgbClr val="434343"/>
                </a:solidFill>
                <a:latin typeface="Open Sans" panose="020B0604020202020204"/>
              </a:rPr>
              <a:t>entregues ao cliente em até 30 dias</a:t>
            </a:r>
            <a:r>
              <a:rPr lang="pt-BR" sz="1200" dirty="0">
                <a:solidFill>
                  <a:srgbClr val="434343"/>
                </a:solidFill>
                <a:latin typeface="Open Sans" panose="020B0604020202020204"/>
              </a:rPr>
              <a:t> após a compra</a:t>
            </a:r>
          </a:p>
          <a:p>
            <a:pPr marL="285750"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r>
              <a:rPr lang="pt-BR" sz="1200" dirty="0">
                <a:solidFill>
                  <a:srgbClr val="434343"/>
                </a:solidFill>
                <a:latin typeface="Open Sans" panose="020B0604020202020204"/>
              </a:rPr>
              <a:t>Em geral, produtos chegam ao cliente em até </a:t>
            </a:r>
            <a:r>
              <a:rPr lang="pt-BR" sz="1200" b="1" dirty="0">
                <a:solidFill>
                  <a:srgbClr val="434343"/>
                </a:solidFill>
                <a:latin typeface="Open Sans" panose="020B0604020202020204"/>
              </a:rPr>
              <a:t>10 dias após entregue à transportadora</a:t>
            </a:r>
          </a:p>
          <a:p>
            <a:pPr marL="285750"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r>
              <a:rPr lang="pt-BR" sz="1200" dirty="0">
                <a:solidFill>
                  <a:srgbClr val="434343"/>
                </a:solidFill>
                <a:latin typeface="Open Sans" panose="020B0604020202020204"/>
              </a:rPr>
              <a:t>Em geral, a </a:t>
            </a:r>
            <a:r>
              <a:rPr lang="pt-BR" sz="1200" b="1" dirty="0">
                <a:solidFill>
                  <a:srgbClr val="434343"/>
                </a:solidFill>
                <a:latin typeface="Open Sans" panose="020B0604020202020204"/>
              </a:rPr>
              <a:t>estimativa de entrega é de até 40 dias</a:t>
            </a:r>
            <a:r>
              <a:rPr lang="pt-BR" sz="1200" dirty="0">
                <a:solidFill>
                  <a:srgbClr val="434343"/>
                </a:solidFill>
                <a:latin typeface="Open Sans" panose="020B0604020202020204"/>
              </a:rPr>
              <a:t>.</a:t>
            </a:r>
          </a:p>
          <a:p>
            <a:pPr marL="285750"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r>
              <a:rPr lang="pt-BR" sz="1200" b="1" dirty="0">
                <a:solidFill>
                  <a:srgbClr val="434343"/>
                </a:solidFill>
                <a:latin typeface="Open Sans" panose="020B0604020202020204"/>
              </a:rPr>
              <a:t>7% dos pedidos atrasam</a:t>
            </a:r>
          </a:p>
          <a:p>
            <a:pPr marL="285750"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r>
              <a:rPr lang="pt-BR" sz="1200" b="1" dirty="0">
                <a:solidFill>
                  <a:srgbClr val="434343"/>
                </a:solidFill>
                <a:latin typeface="Open Sans" panose="020B0604020202020204"/>
              </a:rPr>
              <a:t>30% dos pedidos chegam pelo menos 2 semanas antes do prazo</a:t>
            </a:r>
          </a:p>
        </p:txBody>
      </p:sp>
      <p:pic>
        <p:nvPicPr>
          <p:cNvPr id="7" name="Imagem 6" descr="Carro de bombeiros estacionado dentro de um corpo de bombeiros">
            <a:extLst>
              <a:ext uri="{FF2B5EF4-FFF2-40B4-BE49-F238E27FC236}">
                <a16:creationId xmlns:a16="http://schemas.microsoft.com/office/drawing/2014/main" id="{4EC7B07D-1DDC-41E4-97E5-4964C36CB6B3}"/>
              </a:ext>
            </a:extLst>
          </p:cNvPr>
          <p:cNvPicPr>
            <a:picLocks noChangeAspect="1"/>
          </p:cNvPicPr>
          <p:nvPr/>
        </p:nvPicPr>
        <p:blipFill rotWithShape="1">
          <a:blip r:embed="rId5">
            <a:extLst>
              <a:ext uri="{28A0092B-C50C-407E-A947-70E740481C1C}">
                <a14:useLocalDpi xmlns:a14="http://schemas.microsoft.com/office/drawing/2010/main" val="0"/>
              </a:ext>
            </a:extLst>
          </a:blip>
          <a:srcRect r="33071"/>
          <a:stretch/>
        </p:blipFill>
        <p:spPr>
          <a:xfrm>
            <a:off x="9933969" y="4000945"/>
            <a:ext cx="2261316" cy="2253564"/>
          </a:xfrm>
          <a:prstGeom prst="rect">
            <a:avLst/>
          </a:prstGeom>
        </p:spPr>
      </p:pic>
    </p:spTree>
    <p:extLst>
      <p:ext uri="{BB962C8B-B14F-4D97-AF65-F5344CB8AC3E}">
        <p14:creationId xmlns:p14="http://schemas.microsoft.com/office/powerpoint/2010/main" val="267144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m 38">
            <a:extLst>
              <a:ext uri="{FF2B5EF4-FFF2-40B4-BE49-F238E27FC236}">
                <a16:creationId xmlns:a16="http://schemas.microsoft.com/office/drawing/2014/main" id="{7CD4A0C4-8DB6-46DB-BBD2-1DBF10A2067A}"/>
              </a:ext>
            </a:extLst>
          </p:cNvPr>
          <p:cNvPicPr>
            <a:picLocks noChangeAspect="1"/>
          </p:cNvPicPr>
          <p:nvPr/>
        </p:nvPicPr>
        <p:blipFill rotWithShape="1">
          <a:blip r:embed="rId2">
            <a:extLst>
              <a:ext uri="{28A0092B-C50C-407E-A947-70E740481C1C}">
                <a14:useLocalDpi xmlns:a14="http://schemas.microsoft.com/office/drawing/2010/main" val="0"/>
              </a:ext>
            </a:extLst>
          </a:blip>
          <a:srcRect l="2051" t="4829" b="4449"/>
          <a:stretch/>
        </p:blipFill>
        <p:spPr>
          <a:xfrm>
            <a:off x="1541373" y="1796715"/>
            <a:ext cx="8820549" cy="3981247"/>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UNIVARIADA</a:t>
            </a:r>
          </a:p>
        </p:txBody>
      </p:sp>
      <p:sp>
        <p:nvSpPr>
          <p:cNvPr id="6" name="CaixaDeTexto 5">
            <a:extLst>
              <a:ext uri="{FF2B5EF4-FFF2-40B4-BE49-F238E27FC236}">
                <a16:creationId xmlns:a16="http://schemas.microsoft.com/office/drawing/2014/main" id="{D0A3E076-F839-4F9E-8212-9CCD0EBACDE6}"/>
              </a:ext>
            </a:extLst>
          </p:cNvPr>
          <p:cNvSpPr txBox="1"/>
          <p:nvPr/>
        </p:nvSpPr>
        <p:spPr>
          <a:xfrm>
            <a:off x="1840531" y="5777962"/>
            <a:ext cx="3912569" cy="369332"/>
          </a:xfrm>
          <a:prstGeom prst="rect">
            <a:avLst/>
          </a:prstGeom>
          <a:noFill/>
        </p:spPr>
        <p:txBody>
          <a:bodyPr wrap="square" rtlCol="0">
            <a:spAutoFit/>
          </a:bodyPr>
          <a:lstStyle/>
          <a:p>
            <a:pPr algn="ctr"/>
            <a:r>
              <a:rPr lang="pt-BR" dirty="0"/>
              <a:t>Dias após aprovação do pagamento</a:t>
            </a:r>
            <a:endParaRPr lang="en-US" dirty="0"/>
          </a:p>
        </p:txBody>
      </p:sp>
      <p:sp>
        <p:nvSpPr>
          <p:cNvPr id="21" name="CaixaDeTexto 20">
            <a:extLst>
              <a:ext uri="{FF2B5EF4-FFF2-40B4-BE49-F238E27FC236}">
                <a16:creationId xmlns:a16="http://schemas.microsoft.com/office/drawing/2014/main" id="{FD31CA27-FD11-4E3F-8CAB-08EEB3C07F95}"/>
              </a:ext>
            </a:extLst>
          </p:cNvPr>
          <p:cNvSpPr txBox="1"/>
          <p:nvPr/>
        </p:nvSpPr>
        <p:spPr>
          <a:xfrm rot="16200000">
            <a:off x="-491143" y="3484880"/>
            <a:ext cx="3695700" cy="369332"/>
          </a:xfrm>
          <a:prstGeom prst="rect">
            <a:avLst/>
          </a:prstGeom>
          <a:noFill/>
        </p:spPr>
        <p:txBody>
          <a:bodyPr wrap="square" rtlCol="0">
            <a:spAutoFit/>
          </a:bodyPr>
          <a:lstStyle/>
          <a:p>
            <a:pPr algn="ctr"/>
            <a:r>
              <a:rPr lang="pt-BR" dirty="0"/>
              <a:t>Número de pedidos</a:t>
            </a:r>
            <a:endParaRPr lang="en-US" dirty="0"/>
          </a:p>
        </p:txBody>
      </p:sp>
      <p:sp>
        <p:nvSpPr>
          <p:cNvPr id="24" name="Retângulo 23">
            <a:extLst>
              <a:ext uri="{FF2B5EF4-FFF2-40B4-BE49-F238E27FC236}">
                <a16:creationId xmlns:a16="http://schemas.microsoft.com/office/drawing/2014/main" id="{5BFA327E-8BE4-40C2-AA21-DF83A70985E3}"/>
              </a:ext>
            </a:extLst>
          </p:cNvPr>
          <p:cNvSpPr/>
          <p:nvPr/>
        </p:nvSpPr>
        <p:spPr>
          <a:xfrm>
            <a:off x="448142" y="1037911"/>
            <a:ext cx="10753257" cy="523220"/>
          </a:xfrm>
          <a:prstGeom prst="rect">
            <a:avLst/>
          </a:prstGeom>
        </p:spPr>
        <p:txBody>
          <a:bodyPr wrap="square">
            <a:spAutoFit/>
          </a:bodyPr>
          <a:lstStyle/>
          <a:p>
            <a:r>
              <a:rPr lang="pt-BR" sz="1400" b="1" dirty="0">
                <a:solidFill>
                  <a:srgbClr val="434343"/>
                </a:solidFill>
                <a:latin typeface="Open Sans" panose="020B0604020202020204" charset="0"/>
              </a:rPr>
              <a:t>TARGET</a:t>
            </a:r>
            <a:r>
              <a:rPr lang="pt-BR" sz="1400" dirty="0">
                <a:solidFill>
                  <a:srgbClr val="434343"/>
                </a:solidFill>
                <a:latin typeface="Open Sans" panose="020B0604020202020204" charset="0"/>
              </a:rPr>
              <a:t> - Existe uma diferença relevante entre a </a:t>
            </a:r>
            <a:r>
              <a:rPr lang="pt-BR" sz="1400" dirty="0">
                <a:solidFill>
                  <a:schemeClr val="accent2">
                    <a:lumMod val="75000"/>
                  </a:schemeClr>
                </a:solidFill>
                <a:latin typeface="Open Sans" panose="020B0604020202020204" charset="0"/>
              </a:rPr>
              <a:t>previsão existente </a:t>
            </a:r>
            <a:r>
              <a:rPr lang="pt-BR" sz="1400" dirty="0">
                <a:solidFill>
                  <a:srgbClr val="434343"/>
                </a:solidFill>
                <a:latin typeface="Open Sans" panose="020B0604020202020204" charset="0"/>
              </a:rPr>
              <a:t>e a </a:t>
            </a:r>
            <a:r>
              <a:rPr lang="pt-BR" sz="1400" dirty="0">
                <a:solidFill>
                  <a:schemeClr val="accent1">
                    <a:lumMod val="75000"/>
                  </a:schemeClr>
                </a:solidFill>
                <a:latin typeface="Open Sans" panose="020B0604020202020204" charset="0"/>
              </a:rPr>
              <a:t>entrega real</a:t>
            </a:r>
            <a:r>
              <a:rPr lang="pt-BR" sz="1400" dirty="0">
                <a:solidFill>
                  <a:schemeClr val="bg2">
                    <a:lumMod val="50000"/>
                  </a:schemeClr>
                </a:solidFill>
                <a:latin typeface="Open Sans" panose="020B0604020202020204" charset="0"/>
              </a:rPr>
              <a:t>. </a:t>
            </a:r>
            <a:r>
              <a:rPr lang="pt-BR" sz="1400" b="1" dirty="0">
                <a:solidFill>
                  <a:schemeClr val="bg2">
                    <a:lumMod val="50000"/>
                  </a:schemeClr>
                </a:solidFill>
                <a:latin typeface="Open Sans" panose="020B0604020202020204" charset="0"/>
              </a:rPr>
              <a:t>A diferença pode chegar a mais de 30 dias.</a:t>
            </a:r>
          </a:p>
          <a:p>
            <a:endParaRPr lang="pt-BR" sz="1400" dirty="0">
              <a:solidFill>
                <a:srgbClr val="434343"/>
              </a:solidFill>
              <a:latin typeface="Open Sans" panose="020B0604020202020204" charset="0"/>
            </a:endParaRPr>
          </a:p>
        </p:txBody>
      </p:sp>
      <p:sp>
        <p:nvSpPr>
          <p:cNvPr id="25" name="CaixaDeTexto 24">
            <a:extLst>
              <a:ext uri="{FF2B5EF4-FFF2-40B4-BE49-F238E27FC236}">
                <a16:creationId xmlns:a16="http://schemas.microsoft.com/office/drawing/2014/main" id="{D1522402-2EE3-4F52-9BC0-C0F2A3CE9785}"/>
              </a:ext>
            </a:extLst>
          </p:cNvPr>
          <p:cNvSpPr txBox="1"/>
          <p:nvPr/>
        </p:nvSpPr>
        <p:spPr>
          <a:xfrm>
            <a:off x="6438902" y="5777962"/>
            <a:ext cx="3912569" cy="369332"/>
          </a:xfrm>
          <a:prstGeom prst="rect">
            <a:avLst/>
          </a:prstGeom>
          <a:noFill/>
        </p:spPr>
        <p:txBody>
          <a:bodyPr wrap="square" rtlCol="0">
            <a:spAutoFit/>
          </a:bodyPr>
          <a:lstStyle/>
          <a:p>
            <a:pPr algn="ctr"/>
            <a:r>
              <a:rPr lang="pt-BR" dirty="0"/>
              <a:t>erro</a:t>
            </a:r>
            <a:endParaRPr lang="en-US" dirty="0"/>
          </a:p>
        </p:txBody>
      </p:sp>
      <p:sp>
        <p:nvSpPr>
          <p:cNvPr id="10" name="Retângulo 9">
            <a:extLst>
              <a:ext uri="{FF2B5EF4-FFF2-40B4-BE49-F238E27FC236}">
                <a16:creationId xmlns:a16="http://schemas.microsoft.com/office/drawing/2014/main" id="{53E53CF0-F1CC-46E5-A258-3977177B693D}"/>
              </a:ext>
            </a:extLst>
          </p:cNvPr>
          <p:cNvSpPr/>
          <p:nvPr/>
        </p:nvSpPr>
        <p:spPr>
          <a:xfrm>
            <a:off x="6486525" y="1812689"/>
            <a:ext cx="1819275" cy="377848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C00000"/>
              </a:solidFill>
            </a:endParaRPr>
          </a:p>
        </p:txBody>
      </p:sp>
      <p:sp>
        <p:nvSpPr>
          <p:cNvPr id="26" name="Retângulo 25">
            <a:extLst>
              <a:ext uri="{FF2B5EF4-FFF2-40B4-BE49-F238E27FC236}">
                <a16:creationId xmlns:a16="http://schemas.microsoft.com/office/drawing/2014/main" id="{2E9B560B-178D-47AC-97E3-C400E2E181F3}"/>
              </a:ext>
            </a:extLst>
          </p:cNvPr>
          <p:cNvSpPr/>
          <p:nvPr/>
        </p:nvSpPr>
        <p:spPr>
          <a:xfrm>
            <a:off x="8381999" y="1812689"/>
            <a:ext cx="1885951" cy="3778486"/>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accent6">
                  <a:lumMod val="75000"/>
                </a:schemeClr>
              </a:solidFill>
            </a:endParaRPr>
          </a:p>
        </p:txBody>
      </p:sp>
      <p:sp>
        <p:nvSpPr>
          <p:cNvPr id="11" name="CaixaDeTexto 10">
            <a:extLst>
              <a:ext uri="{FF2B5EF4-FFF2-40B4-BE49-F238E27FC236}">
                <a16:creationId xmlns:a16="http://schemas.microsoft.com/office/drawing/2014/main" id="{A71282E8-FAAE-4E81-B08E-6F3E16BE5E73}"/>
              </a:ext>
            </a:extLst>
          </p:cNvPr>
          <p:cNvSpPr txBox="1"/>
          <p:nvPr/>
        </p:nvSpPr>
        <p:spPr>
          <a:xfrm>
            <a:off x="9239829" y="4425678"/>
            <a:ext cx="1060355" cy="646331"/>
          </a:xfrm>
          <a:prstGeom prst="rect">
            <a:avLst/>
          </a:prstGeom>
          <a:noFill/>
        </p:spPr>
        <p:txBody>
          <a:bodyPr wrap="none" rtlCol="0">
            <a:spAutoFit/>
          </a:bodyPr>
          <a:lstStyle/>
          <a:p>
            <a:pPr algn="r"/>
            <a:r>
              <a:rPr lang="pt-BR" dirty="0">
                <a:solidFill>
                  <a:schemeClr val="accent6">
                    <a:lumMod val="75000"/>
                  </a:schemeClr>
                </a:solidFill>
              </a:rPr>
              <a:t>Prazo</a:t>
            </a:r>
            <a:br>
              <a:rPr lang="pt-BR" dirty="0">
                <a:solidFill>
                  <a:schemeClr val="accent6">
                    <a:lumMod val="75000"/>
                  </a:schemeClr>
                </a:solidFill>
              </a:rPr>
            </a:br>
            <a:r>
              <a:rPr lang="pt-BR" dirty="0">
                <a:solidFill>
                  <a:schemeClr val="accent6">
                    <a:lumMod val="75000"/>
                  </a:schemeClr>
                </a:solidFill>
              </a:rPr>
              <a:t>excessivo</a:t>
            </a:r>
            <a:endParaRPr lang="en-US" dirty="0">
              <a:solidFill>
                <a:schemeClr val="accent6">
                  <a:lumMod val="75000"/>
                </a:schemeClr>
              </a:solidFill>
            </a:endParaRPr>
          </a:p>
        </p:txBody>
      </p:sp>
      <p:sp>
        <p:nvSpPr>
          <p:cNvPr id="28" name="CaixaDeTexto 27">
            <a:extLst>
              <a:ext uri="{FF2B5EF4-FFF2-40B4-BE49-F238E27FC236}">
                <a16:creationId xmlns:a16="http://schemas.microsoft.com/office/drawing/2014/main" id="{E014B19A-0141-4857-A2F0-664ED88ABBAD}"/>
              </a:ext>
            </a:extLst>
          </p:cNvPr>
          <p:cNvSpPr txBox="1"/>
          <p:nvPr/>
        </p:nvSpPr>
        <p:spPr>
          <a:xfrm>
            <a:off x="6469656" y="4678491"/>
            <a:ext cx="786434" cy="369332"/>
          </a:xfrm>
          <a:prstGeom prst="rect">
            <a:avLst/>
          </a:prstGeom>
          <a:noFill/>
        </p:spPr>
        <p:txBody>
          <a:bodyPr wrap="none" rtlCol="0">
            <a:spAutoFit/>
          </a:bodyPr>
          <a:lstStyle/>
          <a:p>
            <a:r>
              <a:rPr lang="pt-BR" dirty="0">
                <a:solidFill>
                  <a:srgbClr val="C00000"/>
                </a:solidFill>
              </a:rPr>
              <a:t>Atraso</a:t>
            </a:r>
            <a:endParaRPr lang="en-US" dirty="0">
              <a:solidFill>
                <a:srgbClr val="C00000"/>
              </a:solidFill>
            </a:endParaRPr>
          </a:p>
        </p:txBody>
      </p:sp>
      <p:cxnSp>
        <p:nvCxnSpPr>
          <p:cNvPr id="13" name="Conector reto 12">
            <a:extLst>
              <a:ext uri="{FF2B5EF4-FFF2-40B4-BE49-F238E27FC236}">
                <a16:creationId xmlns:a16="http://schemas.microsoft.com/office/drawing/2014/main" id="{B1B01F1A-AA77-41D4-94BB-5316EF500A61}"/>
              </a:ext>
            </a:extLst>
          </p:cNvPr>
          <p:cNvCxnSpPr>
            <a:cxnSpLocks/>
            <a:endCxn id="36" idx="0"/>
          </p:cNvCxnSpPr>
          <p:nvPr/>
        </p:nvCxnSpPr>
        <p:spPr>
          <a:xfrm>
            <a:off x="9201729" y="1561131"/>
            <a:ext cx="0" cy="410127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Chave Esquerda 29">
            <a:extLst>
              <a:ext uri="{FF2B5EF4-FFF2-40B4-BE49-F238E27FC236}">
                <a16:creationId xmlns:a16="http://schemas.microsoft.com/office/drawing/2014/main" id="{2DBC5BD8-1DA0-4367-B7B9-A43553008FCF}"/>
              </a:ext>
            </a:extLst>
          </p:cNvPr>
          <p:cNvSpPr/>
          <p:nvPr/>
        </p:nvSpPr>
        <p:spPr>
          <a:xfrm rot="16200000">
            <a:off x="8870943" y="-387344"/>
            <a:ext cx="146051" cy="3600438"/>
          </a:xfrm>
          <a:prstGeom prst="leftBrace">
            <a:avLst>
              <a:gd name="adj1" fmla="val 105424"/>
              <a:gd name="adj2" fmla="val 57054"/>
            </a:avLst>
          </a:prstGeom>
          <a:ln w="28575">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CaixaDeTexto 35">
            <a:extLst>
              <a:ext uri="{FF2B5EF4-FFF2-40B4-BE49-F238E27FC236}">
                <a16:creationId xmlns:a16="http://schemas.microsoft.com/office/drawing/2014/main" id="{FE0DE2B9-6917-41D2-8D65-1410D5C81C14}"/>
              </a:ext>
            </a:extLst>
          </p:cNvPr>
          <p:cNvSpPr txBox="1"/>
          <p:nvPr/>
        </p:nvSpPr>
        <p:spPr>
          <a:xfrm>
            <a:off x="8992377" y="5662401"/>
            <a:ext cx="418704" cy="369332"/>
          </a:xfrm>
          <a:prstGeom prst="rect">
            <a:avLst/>
          </a:prstGeom>
          <a:noFill/>
        </p:spPr>
        <p:txBody>
          <a:bodyPr wrap="none" rtlCol="0">
            <a:spAutoFit/>
          </a:bodyPr>
          <a:lstStyle/>
          <a:p>
            <a:pPr algn="ctr"/>
            <a:r>
              <a:rPr lang="pt-BR" dirty="0">
                <a:solidFill>
                  <a:schemeClr val="bg2">
                    <a:lumMod val="50000"/>
                  </a:schemeClr>
                </a:solidFill>
              </a:rPr>
              <a:t>30</a:t>
            </a:r>
            <a:endParaRPr lang="en-US" dirty="0">
              <a:solidFill>
                <a:schemeClr val="bg2">
                  <a:lumMod val="50000"/>
                </a:schemeClr>
              </a:solidFill>
            </a:endParaRPr>
          </a:p>
        </p:txBody>
      </p:sp>
    </p:spTree>
    <p:extLst>
      <p:ext uri="{BB962C8B-B14F-4D97-AF65-F5344CB8AC3E}">
        <p14:creationId xmlns:p14="http://schemas.microsoft.com/office/powerpoint/2010/main" val="2495609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UNIVARIADA</a:t>
            </a:r>
          </a:p>
        </p:txBody>
      </p:sp>
      <p:sp>
        <p:nvSpPr>
          <p:cNvPr id="21" name="Google Shape;115;p18">
            <a:extLst>
              <a:ext uri="{FF2B5EF4-FFF2-40B4-BE49-F238E27FC236}">
                <a16:creationId xmlns:a16="http://schemas.microsoft.com/office/drawing/2014/main" id="{E499A8B3-8115-41D3-9AB3-0E7F7F5C5498}"/>
              </a:ext>
            </a:extLst>
          </p:cNvPr>
          <p:cNvSpPr txBox="1"/>
          <p:nvPr/>
        </p:nvSpPr>
        <p:spPr>
          <a:xfrm>
            <a:off x="387710" y="2902526"/>
            <a:ext cx="1882423" cy="1860974"/>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cadastrais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Sexo</a:t>
            </a: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Idade</a:t>
            </a: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UF</a:t>
            </a: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Cidade de Residência</a:t>
            </a: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Região do Pais</a:t>
            </a:r>
          </a:p>
          <a:p>
            <a:pPr marL="171450" indent="-171450">
              <a:buFont typeface="Arial" panose="020B0604020202020204" pitchFamily="34" charset="0"/>
              <a:buChar char="•"/>
            </a:pPr>
            <a:r>
              <a:rPr lang="pt-BR" sz="1200" dirty="0">
                <a:solidFill>
                  <a:srgbClr val="434343"/>
                </a:solidFill>
                <a:latin typeface="Open Sans"/>
                <a:ea typeface="Open Sans"/>
                <a:cs typeface="Open Sans"/>
                <a:sym typeface="Open Sans"/>
              </a:rPr>
              <a:t>Grupo Econômico</a:t>
            </a:r>
            <a:endParaRPr lang="en"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endParaRPr sz="1200" dirty="0">
              <a:solidFill>
                <a:srgbClr val="434343"/>
              </a:solidFill>
              <a:latin typeface="Open Sans"/>
              <a:ea typeface="Open Sans"/>
              <a:cs typeface="Open Sans"/>
              <a:sym typeface="Open Sans"/>
            </a:endParaRPr>
          </a:p>
        </p:txBody>
      </p:sp>
      <p:pic>
        <p:nvPicPr>
          <p:cNvPr id="24" name="Imagem 23">
            <a:extLst>
              <a:ext uri="{FF2B5EF4-FFF2-40B4-BE49-F238E27FC236}">
                <a16:creationId xmlns:a16="http://schemas.microsoft.com/office/drawing/2014/main" id="{2F43A27A-F868-4906-BBE1-83838C2525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753" y="1586342"/>
            <a:ext cx="1066800" cy="1066800"/>
          </a:xfrm>
          <a:prstGeom prst="ellipse">
            <a:avLst/>
          </a:prstGeom>
        </p:spPr>
      </p:pic>
      <p:cxnSp>
        <p:nvCxnSpPr>
          <p:cNvPr id="4" name="Conector reto 3">
            <a:extLst>
              <a:ext uri="{FF2B5EF4-FFF2-40B4-BE49-F238E27FC236}">
                <a16:creationId xmlns:a16="http://schemas.microsoft.com/office/drawing/2014/main" id="{1BB4EE51-DE00-453E-9695-401F0F716ACA}"/>
              </a:ext>
            </a:extLst>
          </p:cNvPr>
          <p:cNvCxnSpPr>
            <a:cxnSpLocks/>
          </p:cNvCxnSpPr>
          <p:nvPr/>
        </p:nvCxnSpPr>
        <p:spPr>
          <a:xfrm>
            <a:off x="2452254" y="1524004"/>
            <a:ext cx="0" cy="3475728"/>
          </a:xfrm>
          <a:prstGeom prst="line">
            <a:avLst/>
          </a:prstGeom>
          <a:ln>
            <a:solidFill>
              <a:srgbClr val="6ADBD9"/>
            </a:solidFill>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283EE7C1-7DAD-4683-8C9E-880DF6A12DE3}"/>
              </a:ext>
            </a:extLst>
          </p:cNvPr>
          <p:cNvSpPr/>
          <p:nvPr/>
        </p:nvSpPr>
        <p:spPr>
          <a:xfrm>
            <a:off x="2922764" y="1549385"/>
            <a:ext cx="9269236" cy="158560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33" name="CaixaDeTexto 32">
            <a:extLst>
              <a:ext uri="{FF2B5EF4-FFF2-40B4-BE49-F238E27FC236}">
                <a16:creationId xmlns:a16="http://schemas.microsoft.com/office/drawing/2014/main" id="{FF743BB4-87B9-4616-9FA5-AB6B13C5F0FD}"/>
              </a:ext>
            </a:extLst>
          </p:cNvPr>
          <p:cNvSpPr txBox="1"/>
          <p:nvPr/>
        </p:nvSpPr>
        <p:spPr>
          <a:xfrm>
            <a:off x="2966305" y="1596110"/>
            <a:ext cx="6773441" cy="153888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Persona</a:t>
            </a:r>
          </a:p>
          <a:p>
            <a:pPr marL="285750" indent="-285750">
              <a:buFont typeface="Arial" panose="020B0604020202020204" pitchFamily="34" charset="0"/>
              <a:buChar char="•"/>
            </a:pPr>
            <a:r>
              <a:rPr lang="pt-BR" sz="1200" dirty="0">
                <a:solidFill>
                  <a:srgbClr val="434343"/>
                </a:solidFill>
                <a:latin typeface="Open Sans" panose="020B0604020202020204"/>
              </a:rPr>
              <a:t>A maior parte dos clientes são representados por </a:t>
            </a:r>
            <a:r>
              <a:rPr lang="pt-BR" sz="1200" b="1" dirty="0">
                <a:solidFill>
                  <a:srgbClr val="434343"/>
                </a:solidFill>
                <a:latin typeface="Open Sans" panose="020B0604020202020204"/>
              </a:rPr>
              <a:t>mulheres (65%)</a:t>
            </a:r>
          </a:p>
          <a:p>
            <a:pPr marL="285750" indent="-285750">
              <a:buFont typeface="Arial" panose="020B0604020202020204" pitchFamily="34" charset="0"/>
              <a:buChar char="•"/>
            </a:pPr>
            <a:r>
              <a:rPr lang="pt-BR" sz="1200" dirty="0">
                <a:solidFill>
                  <a:srgbClr val="434343"/>
                </a:solidFill>
                <a:latin typeface="Open Sans" panose="020B0604020202020204"/>
              </a:rPr>
              <a:t>É um base de </a:t>
            </a:r>
            <a:r>
              <a:rPr lang="pt-BR" sz="1200" b="1" dirty="0">
                <a:solidFill>
                  <a:srgbClr val="434343"/>
                </a:solidFill>
                <a:latin typeface="Open Sans" panose="020B0604020202020204"/>
              </a:rPr>
              <a:t>jovens, </a:t>
            </a:r>
            <a:r>
              <a:rPr lang="pt-BR" sz="1200" dirty="0">
                <a:solidFill>
                  <a:srgbClr val="434343"/>
                </a:solidFill>
                <a:latin typeface="Open Sans" panose="020B0604020202020204"/>
              </a:rPr>
              <a:t>sendo a </a:t>
            </a:r>
            <a:r>
              <a:rPr lang="pt-BR" sz="1200" b="1" dirty="0">
                <a:solidFill>
                  <a:srgbClr val="434343"/>
                </a:solidFill>
                <a:latin typeface="Open Sans" panose="020B0604020202020204"/>
              </a:rPr>
              <a:t>metade </a:t>
            </a:r>
            <a:r>
              <a:rPr lang="pt-BR" sz="1200" dirty="0">
                <a:solidFill>
                  <a:srgbClr val="434343"/>
                </a:solidFill>
                <a:latin typeface="Open Sans" panose="020B0604020202020204"/>
              </a:rPr>
              <a:t>dos clientes </a:t>
            </a:r>
            <a:r>
              <a:rPr lang="pt-BR" sz="1200" b="1" dirty="0">
                <a:solidFill>
                  <a:srgbClr val="434343"/>
                </a:solidFill>
                <a:latin typeface="Open Sans" panose="020B0604020202020204"/>
              </a:rPr>
              <a:t>abaixo de 26 anos </a:t>
            </a:r>
          </a:p>
          <a:p>
            <a:pPr marL="285750" indent="-285750">
              <a:buFont typeface="Arial" panose="020B0604020202020204" pitchFamily="34" charset="0"/>
              <a:buChar char="•"/>
            </a:pPr>
            <a:r>
              <a:rPr lang="pt-BR" sz="1200" dirty="0">
                <a:solidFill>
                  <a:srgbClr val="434343"/>
                </a:solidFill>
                <a:latin typeface="Open Sans" panose="020B0604020202020204"/>
              </a:rPr>
              <a:t>A maior parte deles está concentrada nas </a:t>
            </a:r>
            <a:r>
              <a:rPr lang="pt-BR" sz="1200" b="1" dirty="0">
                <a:solidFill>
                  <a:srgbClr val="434343"/>
                </a:solidFill>
                <a:latin typeface="Open Sans" panose="020B0604020202020204"/>
              </a:rPr>
              <a:t>regiões SE (38%) </a:t>
            </a:r>
            <a:r>
              <a:rPr lang="pt-BR" sz="1200" dirty="0">
                <a:solidFill>
                  <a:srgbClr val="434343"/>
                </a:solidFill>
                <a:latin typeface="Open Sans" panose="020B0604020202020204"/>
              </a:rPr>
              <a:t>e</a:t>
            </a:r>
            <a:r>
              <a:rPr lang="pt-BR" sz="1200" b="1" dirty="0">
                <a:solidFill>
                  <a:srgbClr val="434343"/>
                </a:solidFill>
                <a:latin typeface="Open Sans" panose="020B0604020202020204"/>
              </a:rPr>
              <a:t> NE(27%)</a:t>
            </a:r>
          </a:p>
          <a:p>
            <a:pPr marL="285750" indent="-285750">
              <a:buFont typeface="Arial" panose="020B0604020202020204" pitchFamily="34" charset="0"/>
              <a:buChar char="•"/>
            </a:pPr>
            <a:r>
              <a:rPr lang="pt-BR" sz="1200" b="1" dirty="0">
                <a:solidFill>
                  <a:srgbClr val="434343"/>
                </a:solidFill>
                <a:latin typeface="Open Sans" panose="020B0604020202020204"/>
              </a:rPr>
              <a:t>MG (15%) </a:t>
            </a:r>
            <a:r>
              <a:rPr lang="pt-BR" sz="1200" dirty="0">
                <a:solidFill>
                  <a:srgbClr val="434343"/>
                </a:solidFill>
                <a:latin typeface="Open Sans" panose="020B0604020202020204"/>
              </a:rPr>
              <a:t>e </a:t>
            </a:r>
            <a:r>
              <a:rPr lang="pt-BR" sz="1200" b="1" dirty="0">
                <a:solidFill>
                  <a:srgbClr val="434343"/>
                </a:solidFill>
                <a:latin typeface="Open Sans" panose="020B0604020202020204"/>
              </a:rPr>
              <a:t>BA (12%) </a:t>
            </a:r>
            <a:r>
              <a:rPr lang="pt-BR" sz="1200" dirty="0">
                <a:solidFill>
                  <a:srgbClr val="434343"/>
                </a:solidFill>
                <a:latin typeface="Open Sans" panose="020B0604020202020204"/>
              </a:rPr>
              <a:t>são os estados que possuem o maior número de clientes, seguido por </a:t>
            </a:r>
            <a:r>
              <a:rPr lang="pt-BR" sz="1200" b="1" dirty="0">
                <a:solidFill>
                  <a:srgbClr val="434343"/>
                </a:solidFill>
                <a:latin typeface="Open Sans" panose="020B0604020202020204"/>
              </a:rPr>
              <a:t>SP (9%) </a:t>
            </a:r>
            <a:r>
              <a:rPr lang="pt-BR" sz="1200" dirty="0">
                <a:solidFill>
                  <a:srgbClr val="434343"/>
                </a:solidFill>
                <a:latin typeface="Open Sans" panose="020B0604020202020204"/>
              </a:rPr>
              <a:t>e </a:t>
            </a:r>
            <a:r>
              <a:rPr lang="pt-BR" sz="1200" b="1" dirty="0">
                <a:solidFill>
                  <a:srgbClr val="434343"/>
                </a:solidFill>
                <a:latin typeface="Open Sans" panose="020B0604020202020204"/>
              </a:rPr>
              <a:t>PR (6%)</a:t>
            </a:r>
          </a:p>
          <a:p>
            <a:endParaRPr lang="pt-BR" sz="800" b="1" dirty="0">
              <a:solidFill>
                <a:srgbClr val="434343"/>
              </a:solidFill>
              <a:latin typeface="Open Sans" panose="020B0604020202020204"/>
            </a:endParaRPr>
          </a:p>
          <a:p>
            <a:r>
              <a:rPr lang="pt-BR" sz="1100" dirty="0">
                <a:solidFill>
                  <a:schemeClr val="bg1"/>
                </a:solidFill>
                <a:latin typeface="Open Sans" panose="020B0604020202020204"/>
              </a:rPr>
              <a:t>A variável cidade não será analisada por conter muitas categorias e baixa representatividade dentro delas.</a:t>
            </a:r>
          </a:p>
        </p:txBody>
      </p:sp>
      <p:sp>
        <p:nvSpPr>
          <p:cNvPr id="34" name="Retângulo 33">
            <a:extLst>
              <a:ext uri="{FF2B5EF4-FFF2-40B4-BE49-F238E27FC236}">
                <a16:creationId xmlns:a16="http://schemas.microsoft.com/office/drawing/2014/main" id="{558BDDAD-3053-446B-852B-A0B07F71AFAB}"/>
              </a:ext>
            </a:extLst>
          </p:cNvPr>
          <p:cNvSpPr/>
          <p:nvPr/>
        </p:nvSpPr>
        <p:spPr>
          <a:xfrm>
            <a:off x="2916195" y="3581823"/>
            <a:ext cx="9269236" cy="64175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b="1" dirty="0">
              <a:solidFill>
                <a:srgbClr val="434343"/>
              </a:solidFill>
              <a:latin typeface="Open Sans" panose="020B0604020202020204"/>
            </a:endParaRPr>
          </a:p>
        </p:txBody>
      </p:sp>
      <p:sp>
        <p:nvSpPr>
          <p:cNvPr id="35" name="CaixaDeTexto 34">
            <a:extLst>
              <a:ext uri="{FF2B5EF4-FFF2-40B4-BE49-F238E27FC236}">
                <a16:creationId xmlns:a16="http://schemas.microsoft.com/office/drawing/2014/main" id="{9AB360EE-2CF9-47F8-A1D4-86DF2132BA14}"/>
              </a:ext>
            </a:extLst>
          </p:cNvPr>
          <p:cNvSpPr txBox="1"/>
          <p:nvPr/>
        </p:nvSpPr>
        <p:spPr>
          <a:xfrm>
            <a:off x="2966305" y="3652523"/>
            <a:ext cx="8909309" cy="52322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Grupo Econômico</a:t>
            </a:r>
          </a:p>
          <a:p>
            <a:pPr marL="285750" indent="-285750">
              <a:buFont typeface="Arial" panose="020B0604020202020204" pitchFamily="34" charset="0"/>
              <a:buChar char="•"/>
            </a:pPr>
            <a:r>
              <a:rPr lang="pt-BR" sz="1200" b="1" dirty="0">
                <a:solidFill>
                  <a:srgbClr val="434343"/>
                </a:solidFill>
                <a:latin typeface="Open Sans" panose="020B0604020202020204"/>
              </a:rPr>
              <a:t>76%</a:t>
            </a:r>
            <a:r>
              <a:rPr lang="pt-BR" sz="1200" dirty="0">
                <a:solidFill>
                  <a:srgbClr val="434343"/>
                </a:solidFill>
                <a:latin typeface="Open Sans" panose="020B0604020202020204"/>
              </a:rPr>
              <a:t> possuem </a:t>
            </a:r>
            <a:r>
              <a:rPr lang="pt-BR" sz="1200" b="1" dirty="0">
                <a:solidFill>
                  <a:srgbClr val="434343"/>
                </a:solidFill>
                <a:latin typeface="Open Sans" panose="020B0604020202020204"/>
              </a:rPr>
              <a:t>alto índice de atividade financeira</a:t>
            </a:r>
            <a:r>
              <a:rPr lang="pt-BR" sz="1200" dirty="0">
                <a:solidFill>
                  <a:srgbClr val="434343"/>
                </a:solidFill>
                <a:latin typeface="Open Sans" panose="020B0604020202020204"/>
              </a:rPr>
              <a:t>, sendo 56 </a:t>
            </a:r>
            <a:r>
              <a:rPr lang="pt-BR" sz="1200" dirty="0" err="1">
                <a:solidFill>
                  <a:srgbClr val="434343"/>
                </a:solidFill>
                <a:latin typeface="Open Sans" panose="020B0604020202020204"/>
              </a:rPr>
              <a:t>p.p</a:t>
            </a:r>
            <a:r>
              <a:rPr lang="pt-BR" sz="1200" dirty="0">
                <a:solidFill>
                  <a:srgbClr val="434343"/>
                </a:solidFill>
                <a:latin typeface="Open Sans" panose="020B0604020202020204"/>
              </a:rPr>
              <a:t>. canais digitais e 20 </a:t>
            </a:r>
            <a:r>
              <a:rPr lang="pt-BR" sz="1200" dirty="0" err="1">
                <a:solidFill>
                  <a:srgbClr val="434343"/>
                </a:solidFill>
                <a:latin typeface="Open Sans" panose="020B0604020202020204"/>
              </a:rPr>
              <a:t>p.p</a:t>
            </a:r>
            <a:r>
              <a:rPr lang="pt-BR" sz="1200" dirty="0">
                <a:solidFill>
                  <a:srgbClr val="434343"/>
                </a:solidFill>
                <a:latin typeface="Open Sans" panose="020B0604020202020204"/>
              </a:rPr>
              <a:t>. canais físicos</a:t>
            </a:r>
            <a:r>
              <a:rPr lang="pt-BR" sz="1400" dirty="0">
                <a:solidFill>
                  <a:srgbClr val="434343"/>
                </a:solidFill>
                <a:latin typeface="Open Sans" panose="020B0604020202020204"/>
              </a:rPr>
              <a:t>. </a:t>
            </a:r>
          </a:p>
        </p:txBody>
      </p:sp>
      <p:sp>
        <p:nvSpPr>
          <p:cNvPr id="43" name="Botão de Ação: Obter Informações 42">
            <a:hlinkClick r:id="rId5" action="ppaction://hlinksldjump" highlightClick="1"/>
            <a:extLst>
              <a:ext uri="{FF2B5EF4-FFF2-40B4-BE49-F238E27FC236}">
                <a16:creationId xmlns:a16="http://schemas.microsoft.com/office/drawing/2014/main" id="{F817917B-CC29-48D2-8E16-7FB229BCEDDA}"/>
              </a:ext>
            </a:extLst>
          </p:cNvPr>
          <p:cNvSpPr/>
          <p:nvPr/>
        </p:nvSpPr>
        <p:spPr>
          <a:xfrm>
            <a:off x="2966305" y="4646228"/>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68C79F36-2F6D-4FB9-A8F2-10D1AE21DEEE}"/>
              </a:ext>
            </a:extLst>
          </p:cNvPr>
          <p:cNvSpPr/>
          <p:nvPr/>
        </p:nvSpPr>
        <p:spPr>
          <a:xfrm>
            <a:off x="3316941" y="4667362"/>
            <a:ext cx="3525890" cy="276999"/>
          </a:xfrm>
          <a:prstGeom prst="rect">
            <a:avLst/>
          </a:prstGeom>
        </p:spPr>
        <p:txBody>
          <a:bodyPr wrap="square">
            <a:spAutoFit/>
          </a:bodyPr>
          <a:lstStyle/>
          <a:p>
            <a:r>
              <a:rPr lang="pt-BR" sz="1200" dirty="0">
                <a:solidFill>
                  <a:srgbClr val="6ADBD9"/>
                </a:solidFill>
                <a:latin typeface="Open Sans" panose="020B0604020202020204"/>
              </a:rPr>
              <a:t>Detalhes das análises</a:t>
            </a:r>
          </a:p>
        </p:txBody>
      </p:sp>
      <p:pic>
        <p:nvPicPr>
          <p:cNvPr id="5122" name="Picture 2" descr="woman in white crew-neck T-shirt holding her head">
            <a:extLst>
              <a:ext uri="{FF2B5EF4-FFF2-40B4-BE49-F238E27FC236}">
                <a16:creationId xmlns:a16="http://schemas.microsoft.com/office/drawing/2014/main" id="{842E91FC-11F5-4E8C-859F-BCD54E731C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542"/>
          <a:stretch/>
        </p:blipFill>
        <p:spPr bwMode="auto">
          <a:xfrm>
            <a:off x="10086110" y="1549385"/>
            <a:ext cx="2113176" cy="158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82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3.iii. </a:t>
            </a:r>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16</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22" name="Google Shape;115;p18">
            <a:extLst>
              <a:ext uri="{FF2B5EF4-FFF2-40B4-BE49-F238E27FC236}">
                <a16:creationId xmlns:a16="http://schemas.microsoft.com/office/drawing/2014/main" id="{2538C97B-0BB6-4456-BA86-57BF8C2A9849}"/>
              </a:ext>
            </a:extLst>
          </p:cNvPr>
          <p:cNvSpPr txBox="1"/>
          <p:nvPr/>
        </p:nvSpPr>
        <p:spPr>
          <a:xfrm>
            <a:off x="1151063"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cadastrais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5" name="Google Shape;115;p18">
            <a:extLst>
              <a:ext uri="{FF2B5EF4-FFF2-40B4-BE49-F238E27FC236}">
                <a16:creationId xmlns:a16="http://schemas.microsoft.com/office/drawing/2014/main" id="{D76D1B44-E9E6-4C74-BCB4-B19C6FED7A36}"/>
              </a:ext>
            </a:extLst>
          </p:cNvPr>
          <p:cNvSpPr txBox="1"/>
          <p:nvPr/>
        </p:nvSpPr>
        <p:spPr>
          <a:xfrm>
            <a:off x="3727905"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transacionais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6" name="Google Shape;115;p18">
            <a:extLst>
              <a:ext uri="{FF2B5EF4-FFF2-40B4-BE49-F238E27FC236}">
                <a16:creationId xmlns:a16="http://schemas.microsoft.com/office/drawing/2014/main" id="{5ED8E2F2-F616-403F-938A-18A3B3834172}"/>
              </a:ext>
            </a:extLst>
          </p:cNvPr>
          <p:cNvSpPr txBox="1"/>
          <p:nvPr/>
        </p:nvSpPr>
        <p:spPr>
          <a:xfrm>
            <a:off x="6304747"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financeiras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pic>
        <p:nvPicPr>
          <p:cNvPr id="3" name="Imagem 2">
            <a:extLst>
              <a:ext uri="{FF2B5EF4-FFF2-40B4-BE49-F238E27FC236}">
                <a16:creationId xmlns:a16="http://schemas.microsoft.com/office/drawing/2014/main" id="{B52E60FA-522B-484D-A6A6-DB815B0024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6469" y="1920570"/>
            <a:ext cx="1066800" cy="1066800"/>
          </a:xfrm>
          <a:prstGeom prst="ellipse">
            <a:avLst/>
          </a:prstGeom>
        </p:spPr>
      </p:pic>
      <p:pic>
        <p:nvPicPr>
          <p:cNvPr id="5" name="Imagem 4">
            <a:extLst>
              <a:ext uri="{FF2B5EF4-FFF2-40B4-BE49-F238E27FC236}">
                <a16:creationId xmlns:a16="http://schemas.microsoft.com/office/drawing/2014/main" id="{80F9EE8F-FCB7-40AB-8DA0-3D2B01965E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660" y="1920570"/>
            <a:ext cx="1066800" cy="1066800"/>
          </a:xfrm>
          <a:prstGeom prst="ellipse">
            <a:avLst/>
          </a:prstGeom>
        </p:spPr>
      </p:pic>
      <p:pic>
        <p:nvPicPr>
          <p:cNvPr id="8" name="Imagem 7">
            <a:extLst>
              <a:ext uri="{FF2B5EF4-FFF2-40B4-BE49-F238E27FC236}">
                <a16:creationId xmlns:a16="http://schemas.microsoft.com/office/drawing/2014/main" id="{322E5FC8-7CE8-4253-AD64-152888696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6467" y="1920570"/>
            <a:ext cx="1119809" cy="1119809"/>
          </a:xfrm>
          <a:prstGeom prst="ellipse">
            <a:avLst/>
          </a:prstGeom>
        </p:spPr>
      </p:pic>
      <p:pic>
        <p:nvPicPr>
          <p:cNvPr id="10" name="Imagem 9">
            <a:extLst>
              <a:ext uri="{FF2B5EF4-FFF2-40B4-BE49-F238E27FC236}">
                <a16:creationId xmlns:a16="http://schemas.microsoft.com/office/drawing/2014/main" id="{3C8BBD03-53EE-4969-B7E7-5A01D64175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6070" y="1920570"/>
            <a:ext cx="1119809" cy="1119809"/>
          </a:xfrm>
          <a:prstGeom prst="ellipse">
            <a:avLst/>
          </a:prstGeom>
        </p:spPr>
      </p:pic>
      <p:sp>
        <p:nvSpPr>
          <p:cNvPr id="28" name="Google Shape;115;p18">
            <a:extLst>
              <a:ext uri="{FF2B5EF4-FFF2-40B4-BE49-F238E27FC236}">
                <a16:creationId xmlns:a16="http://schemas.microsoft.com/office/drawing/2014/main" id="{90B220F3-7788-4E67-AEFB-DA2A847DAAC7}"/>
              </a:ext>
            </a:extLst>
          </p:cNvPr>
          <p:cNvSpPr txBox="1"/>
          <p:nvPr/>
        </p:nvSpPr>
        <p:spPr>
          <a:xfrm>
            <a:off x="8881589"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de Canais/Mídias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Retângulo 28">
            <a:extLst>
              <a:ext uri="{FF2B5EF4-FFF2-40B4-BE49-F238E27FC236}">
                <a16:creationId xmlns:a16="http://schemas.microsoft.com/office/drawing/2014/main" id="{401BC943-F5AE-424B-A768-F939C25E69FF}"/>
              </a:ext>
            </a:extLst>
          </p:cNvPr>
          <p:cNvSpPr/>
          <p:nvPr/>
        </p:nvSpPr>
        <p:spPr>
          <a:xfrm>
            <a:off x="0" y="5156020"/>
            <a:ext cx="5520116" cy="1200329"/>
          </a:xfrm>
          <a:prstGeom prst="rect">
            <a:avLst/>
          </a:prstGeom>
        </p:spPr>
        <p:txBody>
          <a:bodyPr wrap="square">
            <a:spAutoFit/>
          </a:bodyPr>
          <a:lstStyle/>
          <a:p>
            <a:r>
              <a:rPr lang="da-DK" dirty="0">
                <a:solidFill>
                  <a:schemeClr val="accent4"/>
                </a:solidFill>
              </a:rPr>
              <a:t>Descrever em linhas gerais as principais informações disponíveis, por grupos de variáveis, exemplificando alguns campos</a:t>
            </a:r>
          </a:p>
          <a:p>
            <a:pPr marL="285750" indent="-285750">
              <a:buFontTx/>
              <a:buChar char="-"/>
            </a:pPr>
            <a:endParaRPr lang="pt-BR" dirty="0">
              <a:solidFill>
                <a:schemeClr val="accent4"/>
              </a:solidFill>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82648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3.iv. </a:t>
            </a:r>
            <a:r>
              <a:rPr lang="en-US" dirty="0" err="1">
                <a:solidFill>
                  <a:srgbClr val="434343"/>
                </a:solidFill>
                <a:latin typeface="Open Sans" panose="020B0604020202020204" charset="0"/>
                <a:ea typeface="Open Sans" panose="020B0604020202020204" charset="0"/>
                <a:cs typeface="Open Sans" panose="020B0604020202020204" charset="0"/>
              </a:rPr>
              <a:t>Processo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redução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17</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510381576"/>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1098711" y="298869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263083" y="298869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5097373"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2" name="Google Shape;115;p18">
            <a:extLst>
              <a:ext uri="{FF2B5EF4-FFF2-40B4-BE49-F238E27FC236}">
                <a16:creationId xmlns:a16="http://schemas.microsoft.com/office/drawing/2014/main" id="{2A99E2E1-1659-4971-953F-F194C198EFC2}"/>
              </a:ext>
            </a:extLst>
          </p:cNvPr>
          <p:cNvSpPr txBox="1"/>
          <p:nvPr/>
        </p:nvSpPr>
        <p:spPr>
          <a:xfrm>
            <a:off x="6915527"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72495"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4" name="Retângulo 13">
            <a:extLst>
              <a:ext uri="{FF2B5EF4-FFF2-40B4-BE49-F238E27FC236}">
                <a16:creationId xmlns:a16="http://schemas.microsoft.com/office/drawing/2014/main" id="{AC86E50F-7A5E-454B-8779-14BC0B72C234}"/>
              </a:ext>
            </a:extLst>
          </p:cNvPr>
          <p:cNvSpPr/>
          <p:nvPr/>
        </p:nvSpPr>
        <p:spPr>
          <a:xfrm>
            <a:off x="0" y="5285380"/>
            <a:ext cx="7511145" cy="1200329"/>
          </a:xfrm>
          <a:prstGeom prst="rect">
            <a:avLst/>
          </a:prstGeom>
        </p:spPr>
        <p:txBody>
          <a:bodyPr wrap="square">
            <a:spAutoFit/>
          </a:bodyPr>
          <a:lstStyle/>
          <a:p>
            <a:r>
              <a:rPr lang="da-DK" dirty="0">
                <a:solidFill>
                  <a:schemeClr val="accent4"/>
                </a:solidFill>
              </a:rPr>
              <a:t>Se aplicável a seu projeto, descrever o processo de redução de variáveis, detalhando os motivos pelo qual as variáveis deixaram de fazer parte da análise, até o resultado final </a:t>
            </a:r>
          </a:p>
          <a:p>
            <a:pPr marL="285750" indent="-285750">
              <a:buFontTx/>
              <a:buChar char="-"/>
            </a:pPr>
            <a:endParaRPr lang="pt-BR" dirty="0">
              <a:solidFill>
                <a:schemeClr val="accent4"/>
              </a:solidFill>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864902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839286" y="1494090"/>
            <a:ext cx="7352714" cy="439712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506892"/>
              <a:ext cx="1028361" cy="914140"/>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9" name="Picture 4" descr="Photo of Three People Smiling While Having a Meeting">
            <a:extLst>
              <a:ext uri="{FF2B5EF4-FFF2-40B4-BE49-F238E27FC236}">
                <a16:creationId xmlns:a16="http://schemas.microsoft.com/office/drawing/2014/main" id="{CF4E4D17-9CB2-4824-99F6-5164D58328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0" t="-218" r="40040" b="-855"/>
          <a:stretch/>
        </p:blipFill>
        <p:spPr bwMode="auto">
          <a:xfrm>
            <a:off x="-20461" y="-38804"/>
            <a:ext cx="3804670" cy="698134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4"/>
          <a:srcRect l="7457" t="20485" r="70666" b="70204"/>
          <a:stretch/>
        </p:blipFill>
        <p:spPr>
          <a:xfrm>
            <a:off x="10606907" y="6397119"/>
            <a:ext cx="1197466" cy="283584"/>
          </a:xfrm>
          <a:prstGeom prst="rect">
            <a:avLst/>
          </a:prstGeom>
        </p:spPr>
      </p:pic>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2" name="Retângulo 11">
            <a:extLst>
              <a:ext uri="{FF2B5EF4-FFF2-40B4-BE49-F238E27FC236}">
                <a16:creationId xmlns:a16="http://schemas.microsoft.com/office/drawing/2014/main" id="{9AF75BDE-2DA8-42CE-8B19-0AC78647E4C2}"/>
              </a:ext>
            </a:extLst>
          </p:cNvPr>
          <p:cNvSpPr/>
          <p:nvPr/>
        </p:nvSpPr>
        <p:spPr>
          <a:xfrm>
            <a:off x="4931577" y="1616253"/>
            <a:ext cx="5728523" cy="1384995"/>
          </a:xfrm>
          <a:prstGeom prst="rect">
            <a:avLst/>
          </a:prstGeom>
        </p:spPr>
        <p:txBody>
          <a:bodyPr wrap="square">
            <a:spAutoFit/>
          </a:bodyPr>
          <a:lstStyle/>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b="1" dirty="0" err="1">
                <a:solidFill>
                  <a:schemeClr val="bg1"/>
                </a:solidFill>
                <a:latin typeface="Open Sans" panose="020B0604020202020204" charset="0"/>
                <a:ea typeface="Open Sans" panose="020B0604020202020204" charset="0"/>
                <a:cs typeface="Open Sans" panose="020B0604020202020204" charset="0"/>
              </a:rPr>
              <a:t>Lorem</a:t>
            </a:r>
            <a:r>
              <a:rPr lang="pt-BR" sz="1200" b="1" dirty="0">
                <a:solidFill>
                  <a:schemeClr val="bg1"/>
                </a:solidFill>
                <a:latin typeface="Open Sans" panose="020B0604020202020204" charset="0"/>
                <a:ea typeface="Open Sans" panose="020B0604020202020204" charset="0"/>
                <a:cs typeface="Open Sans" panose="020B0604020202020204" charset="0"/>
              </a:rPr>
              <a:t> Ipsum </a:t>
            </a:r>
            <a:r>
              <a:rPr lang="pt-BR" sz="1200" b="1" dirty="0" err="1">
                <a:solidFill>
                  <a:schemeClr val="bg1"/>
                </a:solidFill>
                <a:latin typeface="Open Sans" panose="020B0604020202020204" charset="0"/>
                <a:ea typeface="Open Sans" panose="020B0604020202020204" charset="0"/>
                <a:cs typeface="Open Sans" panose="020B0604020202020204" charset="0"/>
              </a:rPr>
              <a:t>dolor</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sit</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amet</a:t>
            </a:r>
            <a:endParaRPr lang="pt-BR" sz="1200" b="1"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p:txBody>
      </p:sp>
      <p:sp>
        <p:nvSpPr>
          <p:cNvPr id="14" name="Retângulo 13">
            <a:extLst>
              <a:ext uri="{FF2B5EF4-FFF2-40B4-BE49-F238E27FC236}">
                <a16:creationId xmlns:a16="http://schemas.microsoft.com/office/drawing/2014/main" id="{90337105-6BAC-4A77-B359-BCD5496A4C18}"/>
              </a:ext>
            </a:extLst>
          </p:cNvPr>
          <p:cNvSpPr/>
          <p:nvPr/>
        </p:nvSpPr>
        <p:spPr>
          <a:xfrm>
            <a:off x="229840" y="188747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Tree>
    <p:extLst>
      <p:ext uri="{BB962C8B-B14F-4D97-AF65-F5344CB8AC3E}">
        <p14:creationId xmlns:p14="http://schemas.microsoft.com/office/powerpoint/2010/main" val="3340041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950351" y="130351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19</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464802" y="6393527"/>
            <a:ext cx="1705361" cy="327947"/>
          </a:xfrm>
          <a:prstGeom prst="rect">
            <a:avLst/>
          </a:prstGeom>
        </p:spPr>
      </p:pic>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4195277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3">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359678" y="2922954"/>
            <a:ext cx="5769507" cy="1620060"/>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pPr>
              <a:lnSpc>
                <a:spcPct val="150000"/>
              </a:lnSpc>
            </a:pPr>
            <a:r>
              <a:rPr lang="pt-BR" sz="2800" dirty="0"/>
              <a:t>Trabalho</a:t>
            </a:r>
            <a:r>
              <a:rPr lang="en-US" sz="2800" dirty="0"/>
              <a:t> Final – </a:t>
            </a:r>
            <a:r>
              <a:rPr lang="en-US" sz="2800" dirty="0" err="1"/>
              <a:t>Turma</a:t>
            </a:r>
            <a:r>
              <a:rPr lang="en-US" sz="2800" dirty="0"/>
              <a:t> 12</a:t>
            </a:r>
          </a:p>
          <a:p>
            <a:pPr>
              <a:lnSpc>
                <a:spcPct val="150000"/>
              </a:lnSpc>
            </a:pPr>
            <a:r>
              <a:rPr lang="da-DK" sz="2000" b="0" dirty="0">
                <a:solidFill>
                  <a:schemeClr val="bg1"/>
                </a:solidFill>
              </a:rPr>
              <a:t>Caso de Uso: Olist</a:t>
            </a:r>
          </a:p>
          <a:p>
            <a:endParaRPr lang="da-DK" sz="1600" b="0" dirty="0">
              <a:solidFill>
                <a:schemeClr val="bg1"/>
              </a:solidFill>
            </a:endParaRPr>
          </a:p>
          <a:p>
            <a:endParaRPr lang="en-US" sz="1600" b="0" dirty="0">
              <a:solidFill>
                <a:schemeClr val="bg1"/>
              </a:solidFill>
            </a:endParaRPr>
          </a:p>
        </p:txBody>
      </p:sp>
      <p:sp>
        <p:nvSpPr>
          <p:cNvPr id="20" name="Retângulo 19">
            <a:extLst>
              <a:ext uri="{FF2B5EF4-FFF2-40B4-BE49-F238E27FC236}">
                <a16:creationId xmlns:a16="http://schemas.microsoft.com/office/drawing/2014/main" id="{E295E716-2175-4DFD-8229-453249015B86}"/>
              </a:ext>
            </a:extLst>
          </p:cNvPr>
          <p:cNvSpPr/>
          <p:nvPr/>
        </p:nvSpPr>
        <p:spPr>
          <a:xfrm>
            <a:off x="6650893" y="2232013"/>
            <a:ext cx="5413610" cy="2431435"/>
          </a:xfrm>
          <a:prstGeom prst="rect">
            <a:avLst/>
          </a:prstGeom>
        </p:spPr>
        <p:txBody>
          <a:bodyPr wrap="square">
            <a:spAutoFit/>
          </a:bodyPr>
          <a:lstStyle/>
          <a:p>
            <a:pPr algn="ctr">
              <a:lnSpc>
                <a:spcPct val="150000"/>
              </a:lnSpc>
            </a:pPr>
            <a:r>
              <a:rPr lang="pt-BR" b="1" dirty="0">
                <a:solidFill>
                  <a:srgbClr val="434343"/>
                </a:solidFill>
                <a:latin typeface="Open Sans" panose="020B0604020202020204" charset="0"/>
                <a:ea typeface="Open Sans" panose="020B0604020202020204" charset="0"/>
                <a:cs typeface="Open Sans" panose="020B0604020202020204" charset="0"/>
              </a:rPr>
              <a:t>GRUPO </a:t>
            </a:r>
            <a:r>
              <a:rPr lang="pt-BR" b="1" dirty="0">
                <a:solidFill>
                  <a:srgbClr val="434343"/>
                </a:solidFill>
                <a:latin typeface="Open Sans" panose="020B0604020202020204" charset="0"/>
              </a:rPr>
              <a:t>1:</a:t>
            </a:r>
          </a:p>
          <a:p>
            <a:pPr marL="285750" indent="-285750" algn="ctr">
              <a:lnSpc>
                <a:spcPct val="150000"/>
              </a:lnSpc>
              <a:buFontTx/>
              <a:buChar char="-"/>
            </a:pPr>
            <a:r>
              <a:rPr lang="pt-BR" b="1" dirty="0">
                <a:solidFill>
                  <a:srgbClr val="434343"/>
                </a:solidFill>
                <a:latin typeface="Open Sans" panose="020B0604020202020204" charset="0"/>
              </a:rPr>
              <a:t>Alan Ferreirós</a:t>
            </a:r>
          </a:p>
          <a:p>
            <a:pPr algn="ct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ct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ct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ct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ct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ct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ct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2" name="Retângulo 1">
            <a:extLst>
              <a:ext uri="{FF2B5EF4-FFF2-40B4-BE49-F238E27FC236}">
                <a16:creationId xmlns:a16="http://schemas.microsoft.com/office/drawing/2014/main" id="{92C8DF23-C1DF-4860-97B2-B24B5D8371AA}"/>
              </a:ext>
            </a:extLst>
          </p:cNvPr>
          <p:cNvSpPr/>
          <p:nvPr/>
        </p:nvSpPr>
        <p:spPr>
          <a:xfrm>
            <a:off x="407564" y="4939076"/>
            <a:ext cx="6096000" cy="923330"/>
          </a:xfrm>
          <a:prstGeom prst="rect">
            <a:avLst/>
          </a:prstGeom>
        </p:spPr>
        <p:txBody>
          <a:bodyPr>
            <a:spAutoFit/>
          </a:bodyPr>
          <a:lstStyle/>
          <a:p>
            <a:r>
              <a:rPr lang="pt-BR" b="1" dirty="0">
                <a:solidFill>
                  <a:srgbClr val="434343"/>
                </a:solidFill>
                <a:latin typeface="Open Sans" panose="020B0604020202020204" charset="0"/>
                <a:ea typeface="Open Sans" panose="020B0604020202020204" charset="0"/>
                <a:cs typeface="Open Sans" panose="020B0604020202020204" charset="0"/>
              </a:rPr>
              <a:t>Coordenadores: </a:t>
            </a:r>
          </a:p>
          <a:p>
            <a:r>
              <a:rPr lang="pt-BR" dirty="0" err="1">
                <a:solidFill>
                  <a:srgbClr val="434343"/>
                </a:solidFill>
                <a:latin typeface="Open Sans" panose="020B0604020202020204" charset="0"/>
                <a:ea typeface="Open Sans" panose="020B0604020202020204" charset="0"/>
                <a:cs typeface="Open Sans" panose="020B0604020202020204" charset="0"/>
              </a:rPr>
              <a:t>Profª</a:t>
            </a:r>
            <a:r>
              <a:rPr lang="pt-BR" dirty="0">
                <a:solidFill>
                  <a:srgbClr val="434343"/>
                </a:solidFill>
                <a:latin typeface="Open Sans" panose="020B0604020202020204" charset="0"/>
                <a:ea typeface="Open Sans" panose="020B0604020202020204" charset="0"/>
                <a:cs typeface="Open Sans" panose="020B0604020202020204" charset="0"/>
              </a:rPr>
              <a:t> </a:t>
            </a:r>
            <a:r>
              <a:rPr lang="pt-BR" dirty="0" err="1">
                <a:solidFill>
                  <a:srgbClr val="434343"/>
                </a:solidFill>
                <a:latin typeface="Open Sans" panose="020B0604020202020204" charset="0"/>
                <a:ea typeface="Open Sans" panose="020B0604020202020204" charset="0"/>
                <a:cs typeface="Open Sans" panose="020B0604020202020204" charset="0"/>
              </a:rPr>
              <a:t>Dr</a:t>
            </a:r>
            <a:r>
              <a:rPr lang="pt-BR" dirty="0">
                <a:solidFill>
                  <a:srgbClr val="434343"/>
                </a:solidFill>
                <a:latin typeface="Open Sans" panose="020B0604020202020204" charset="0"/>
                <a:ea typeface="Open Sans" panose="020B0604020202020204" charset="0"/>
                <a:cs typeface="Open Sans" panose="020B0604020202020204" charset="0"/>
              </a:rPr>
              <a:t>ª Alessandra de </a:t>
            </a:r>
            <a:r>
              <a:rPr lang="pt-BR" dirty="0" err="1">
                <a:solidFill>
                  <a:srgbClr val="434343"/>
                </a:solidFill>
                <a:latin typeface="Open Sans" panose="020B0604020202020204" charset="0"/>
                <a:ea typeface="Open Sans" panose="020B0604020202020204" charset="0"/>
                <a:cs typeface="Open Sans" panose="020B0604020202020204" charset="0"/>
              </a:rPr>
              <a:t>Álvila</a:t>
            </a:r>
            <a:r>
              <a:rPr lang="pt-BR" dirty="0">
                <a:solidFill>
                  <a:srgbClr val="434343"/>
                </a:solidFill>
                <a:latin typeface="Open Sans" panose="020B0604020202020204" charset="0"/>
                <a:ea typeface="Open Sans" panose="020B0604020202020204" charset="0"/>
                <a:cs typeface="Open Sans" panose="020B0604020202020204" charset="0"/>
              </a:rPr>
              <a:t> </a:t>
            </a:r>
            <a:r>
              <a:rPr lang="pt-BR" dirty="0" err="1">
                <a:solidFill>
                  <a:srgbClr val="434343"/>
                </a:solidFill>
                <a:latin typeface="Open Sans" panose="020B0604020202020204" charset="0"/>
                <a:ea typeface="Open Sans" panose="020B0604020202020204" charset="0"/>
                <a:cs typeface="Open Sans" panose="020B0604020202020204" charset="0"/>
              </a:rPr>
              <a:t>Montini</a:t>
            </a:r>
            <a:endParaRPr lang="pt-BR" dirty="0">
              <a:solidFill>
                <a:srgbClr val="434343"/>
              </a:solidFill>
              <a:latin typeface="Open Sans" panose="020B0604020202020204" charset="0"/>
              <a:ea typeface="Open Sans" panose="020B0604020202020204" charset="0"/>
              <a:cs typeface="Open Sans" panose="020B0604020202020204" charset="0"/>
            </a:endParaRPr>
          </a:p>
          <a:p>
            <a:r>
              <a:rPr lang="pt-BR" dirty="0" err="1">
                <a:solidFill>
                  <a:srgbClr val="434343"/>
                </a:solidFill>
                <a:latin typeface="Open Sans" panose="020B0604020202020204" charset="0"/>
                <a:ea typeface="Open Sans" panose="020B0604020202020204" charset="0"/>
                <a:cs typeface="Open Sans" panose="020B0604020202020204" charset="0"/>
              </a:rPr>
              <a:t>Profª</a:t>
            </a:r>
            <a:r>
              <a:rPr lang="pt-BR" dirty="0">
                <a:solidFill>
                  <a:srgbClr val="434343"/>
                </a:solidFill>
                <a:latin typeface="Open Sans" panose="020B0604020202020204" charset="0"/>
                <a:ea typeface="Open Sans" panose="020B0604020202020204" charset="0"/>
                <a:cs typeface="Open Sans" panose="020B0604020202020204" charset="0"/>
              </a:rPr>
              <a:t> Dr.  </a:t>
            </a:r>
            <a:r>
              <a:rPr lang="pt-BR" dirty="0">
                <a:solidFill>
                  <a:srgbClr val="434343"/>
                </a:solidFill>
                <a:latin typeface="Open Sans" panose="020B0604020202020204" charset="0"/>
              </a:rPr>
              <a:t>Adolpho Walter </a:t>
            </a:r>
            <a:r>
              <a:rPr lang="pt-BR" dirty="0" err="1">
                <a:solidFill>
                  <a:srgbClr val="434343"/>
                </a:solidFill>
                <a:latin typeface="Open Sans" panose="020B0604020202020204" charset="0"/>
              </a:rPr>
              <a:t>Pimazoni</a:t>
            </a:r>
            <a:r>
              <a:rPr lang="pt-BR" dirty="0">
                <a:solidFill>
                  <a:srgbClr val="434343"/>
                </a:solidFill>
                <a:latin typeface="Open Sans" panose="020B0604020202020204" charset="0"/>
              </a:rPr>
              <a:t> </a:t>
            </a:r>
            <a:r>
              <a:rPr lang="pt-BR" dirty="0" err="1">
                <a:solidFill>
                  <a:srgbClr val="434343"/>
                </a:solidFill>
                <a:latin typeface="Open Sans" panose="020B0604020202020204" charset="0"/>
              </a:rPr>
              <a:t>Canton</a:t>
            </a:r>
            <a:endParaRPr lang="pt-BR" dirty="0">
              <a:solidFill>
                <a:srgbClr val="434343"/>
              </a:solidFill>
              <a:latin typeface="Open Sans" panose="020B0604020202020204" charset="0"/>
            </a:endParaRPr>
          </a:p>
        </p:txBody>
      </p:sp>
      <p:sp>
        <p:nvSpPr>
          <p:cNvPr id="64" name="Google Shape;64;p13"/>
          <p:cNvSpPr txBox="1"/>
          <p:nvPr/>
        </p:nvSpPr>
        <p:spPr>
          <a:xfrm>
            <a:off x="407564" y="4187414"/>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b="1" kern="0" dirty="0">
              <a:latin typeface="Open Sans"/>
              <a:ea typeface="Open Sans"/>
              <a:cs typeface="Open Sans"/>
              <a:sym typeface="Open Sans"/>
            </a:endParaRPr>
          </a:p>
          <a:p>
            <a:pPr defTabSz="1219170">
              <a:buClr>
                <a:srgbClr val="000000"/>
              </a:buClr>
            </a:pPr>
            <a:r>
              <a:rPr lang="pt-BR" sz="1200" b="1" kern="0" dirty="0">
                <a:solidFill>
                  <a:schemeClr val="bg2"/>
                </a:solidFill>
                <a:latin typeface="Open Sans"/>
                <a:ea typeface="Open Sans"/>
                <a:cs typeface="Open Sans"/>
                <a:sym typeface="Open Sans"/>
              </a:rPr>
              <a:t>05/</a:t>
            </a:r>
            <a:r>
              <a:rPr lang="pt-BR" sz="1200" b="1" kern="0" dirty="0" err="1">
                <a:solidFill>
                  <a:schemeClr val="bg2"/>
                </a:solidFill>
                <a:latin typeface="Open Sans"/>
                <a:ea typeface="Open Sans"/>
                <a:cs typeface="Open Sans"/>
                <a:sym typeface="Open Sans"/>
              </a:rPr>
              <a:t>Jun</a:t>
            </a:r>
            <a:r>
              <a:rPr lang="pt-BR" sz="1200" b="1" kern="0" dirty="0">
                <a:solidFill>
                  <a:schemeClr val="bg2"/>
                </a:solidFill>
                <a:latin typeface="Open Sans"/>
                <a:ea typeface="Open Sans"/>
                <a:cs typeface="Open Sans"/>
                <a:sym typeface="Open Sans"/>
              </a:rPr>
              <a:t>/2020</a:t>
            </a:r>
            <a:endParaRPr b="1" kern="0" dirty="0">
              <a:solidFill>
                <a:schemeClr val="bg2"/>
              </a:solidFill>
              <a:latin typeface="Open Sans"/>
              <a:ea typeface="Open Sans"/>
              <a:cs typeface="Open Sans"/>
              <a:sym typeface="Open Sans"/>
            </a:endParaRPr>
          </a:p>
        </p:txBody>
      </p:sp>
      <p:pic>
        <p:nvPicPr>
          <p:cNvPr id="23" name="Imagem 22">
            <a:extLst>
              <a:ext uri="{FF2B5EF4-FFF2-40B4-BE49-F238E27FC236}">
                <a16:creationId xmlns:a16="http://schemas.microsoft.com/office/drawing/2014/main" id="{1390C85A-508E-4E95-BE63-C0D82347C7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6586620" y="6252850"/>
            <a:ext cx="1705361" cy="327947"/>
          </a:xfrm>
          <a:prstGeom prst="rect">
            <a:avLst/>
          </a:prstGeom>
        </p:spPr>
      </p:pic>
      <p:pic>
        <p:nvPicPr>
          <p:cNvPr id="25" name="Google Shape;62;p13">
            <a:extLst>
              <a:ext uri="{FF2B5EF4-FFF2-40B4-BE49-F238E27FC236}">
                <a16:creationId xmlns:a16="http://schemas.microsoft.com/office/drawing/2014/main" id="{9D548036-247A-46AE-9395-FBB4562CA032}"/>
              </a:ext>
            </a:extLst>
          </p:cNvPr>
          <p:cNvPicPr preferRelativeResize="0"/>
          <p:nvPr/>
        </p:nvPicPr>
        <p:blipFill>
          <a:blip r:embed="rId5">
            <a:alphaModFix/>
          </a:blip>
          <a:stretch>
            <a:fillRect/>
          </a:stretch>
        </p:blipFill>
        <p:spPr>
          <a:xfrm rot="10800000" flipH="1">
            <a:off x="152229" y="77049"/>
            <a:ext cx="2628806" cy="211675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lipse 25">
            <a:extLst>
              <a:ext uri="{FF2B5EF4-FFF2-40B4-BE49-F238E27FC236}">
                <a16:creationId xmlns:a16="http://schemas.microsoft.com/office/drawing/2014/main" id="{6911C68C-4195-4FE0-8287-58A07025F15B}"/>
              </a:ext>
            </a:extLst>
          </p:cNvPr>
          <p:cNvSpPr/>
          <p:nvPr/>
        </p:nvSpPr>
        <p:spPr>
          <a:xfrm>
            <a:off x="6839723"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8" name="Elipse 17">
            <a:extLst>
              <a:ext uri="{FF2B5EF4-FFF2-40B4-BE49-F238E27FC236}">
                <a16:creationId xmlns:a16="http://schemas.microsoft.com/office/drawing/2014/main" id="{11253DD4-5026-4C31-9FAA-98089AB57DD7}"/>
              </a:ext>
            </a:extLst>
          </p:cNvPr>
          <p:cNvSpPr/>
          <p:nvPr/>
        </p:nvSpPr>
        <p:spPr>
          <a:xfrm>
            <a:off x="9113891"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16" name="Elipse 15">
            <a:extLst>
              <a:ext uri="{FF2B5EF4-FFF2-40B4-BE49-F238E27FC236}">
                <a16:creationId xmlns:a16="http://schemas.microsoft.com/office/drawing/2014/main" id="{47E40754-177D-49B0-9B93-35EBEC064736}"/>
              </a:ext>
            </a:extLst>
          </p:cNvPr>
          <p:cNvSpPr/>
          <p:nvPr/>
        </p:nvSpPr>
        <p:spPr>
          <a:xfrm>
            <a:off x="1910572"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54744DD-1D95-418A-BC71-F01241831310}"/>
              </a:ext>
            </a:extLst>
          </p:cNvPr>
          <p:cNvSpPr/>
          <p:nvPr/>
        </p:nvSpPr>
        <p:spPr>
          <a:xfrm>
            <a:off x="4452597"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24" name="Retângulo 23">
            <a:extLst>
              <a:ext uri="{FF2B5EF4-FFF2-40B4-BE49-F238E27FC236}">
                <a16:creationId xmlns:a16="http://schemas.microsoft.com/office/drawing/2014/main" id="{C3822631-16E9-40E2-A6F2-94503BC34BB8}"/>
              </a:ext>
            </a:extLst>
          </p:cNvPr>
          <p:cNvSpPr/>
          <p:nvPr/>
        </p:nvSpPr>
        <p:spPr>
          <a:xfrm>
            <a:off x="6416460"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tângulo 24">
            <a:extLst>
              <a:ext uri="{FF2B5EF4-FFF2-40B4-BE49-F238E27FC236}">
                <a16:creationId xmlns:a16="http://schemas.microsoft.com/office/drawing/2014/main" id="{29D846F6-4EED-40C7-BB2D-8E3E89F1BD67}"/>
              </a:ext>
            </a:extLst>
          </p:cNvPr>
          <p:cNvSpPr/>
          <p:nvPr/>
        </p:nvSpPr>
        <p:spPr>
          <a:xfrm>
            <a:off x="3979661"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tângulo 28">
            <a:extLst>
              <a:ext uri="{FF2B5EF4-FFF2-40B4-BE49-F238E27FC236}">
                <a16:creationId xmlns:a16="http://schemas.microsoft.com/office/drawing/2014/main" id="{A7BC5D1A-FF90-4359-AE98-CFE00869AC1E}"/>
              </a:ext>
            </a:extLst>
          </p:cNvPr>
          <p:cNvSpPr/>
          <p:nvPr/>
        </p:nvSpPr>
        <p:spPr>
          <a:xfrm>
            <a:off x="8834482"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tângulo 29">
            <a:extLst>
              <a:ext uri="{FF2B5EF4-FFF2-40B4-BE49-F238E27FC236}">
                <a16:creationId xmlns:a16="http://schemas.microsoft.com/office/drawing/2014/main" id="{9270D58F-0379-42A2-9E2D-95EEE2F0D671}"/>
              </a:ext>
            </a:extLst>
          </p:cNvPr>
          <p:cNvSpPr/>
          <p:nvPr/>
        </p:nvSpPr>
        <p:spPr>
          <a:xfrm>
            <a:off x="1445131"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9" name="Title Placeholder 1">
            <a:extLst>
              <a:ext uri="{FF2B5EF4-FFF2-40B4-BE49-F238E27FC236}">
                <a16:creationId xmlns:a16="http://schemas.microsoft.com/office/drawing/2014/main" id="{C2205759-F682-4C77-9D69-5A066B8B384E}"/>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5.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Estatística</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Tradicional</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336816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17">
            <a:extLst>
              <a:ext uri="{FF2B5EF4-FFF2-40B4-BE49-F238E27FC236}">
                <a16:creationId xmlns:a16="http://schemas.microsoft.com/office/drawing/2014/main" id="{80529D9D-C2B2-470D-B367-E075AC891869}"/>
              </a:ext>
            </a:extLst>
          </p:cNvPr>
          <p:cNvSpPr/>
          <p:nvPr/>
        </p:nvSpPr>
        <p:spPr>
          <a:xfrm>
            <a:off x="1236352" y="3381263"/>
            <a:ext cx="1911176"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tângulo 24">
            <a:extLst>
              <a:ext uri="{FF2B5EF4-FFF2-40B4-BE49-F238E27FC236}">
                <a16:creationId xmlns:a16="http://schemas.microsoft.com/office/drawing/2014/main" id="{DEE4FC51-EB35-43CE-BA26-9FEFF3857578}"/>
              </a:ext>
            </a:extLst>
          </p:cNvPr>
          <p:cNvSpPr/>
          <p:nvPr/>
        </p:nvSpPr>
        <p:spPr>
          <a:xfrm>
            <a:off x="6377924" y="3416312"/>
            <a:ext cx="1911176"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tângulo 25">
            <a:extLst>
              <a:ext uri="{FF2B5EF4-FFF2-40B4-BE49-F238E27FC236}">
                <a16:creationId xmlns:a16="http://schemas.microsoft.com/office/drawing/2014/main" id="{1522C22C-650F-4D26-ACAC-398D866767E0}"/>
              </a:ext>
            </a:extLst>
          </p:cNvPr>
          <p:cNvSpPr/>
          <p:nvPr/>
        </p:nvSpPr>
        <p:spPr>
          <a:xfrm>
            <a:off x="8771661" y="3381263"/>
            <a:ext cx="1915357"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a:ln>
                <a:noFill/>
              </a:ln>
              <a:solidFill>
                <a:srgbClr val="434343"/>
              </a:solidFill>
              <a:effectLst/>
              <a:uLnTx/>
              <a:uFillTx/>
              <a:latin typeface="Open Sans"/>
              <a:ea typeface="Open Sans"/>
              <a:cs typeface="Open Sans"/>
            </a:endParaRPr>
          </a:p>
        </p:txBody>
      </p:sp>
      <p:sp>
        <p:nvSpPr>
          <p:cNvPr id="27" name="Retângulo 26">
            <a:extLst>
              <a:ext uri="{FF2B5EF4-FFF2-40B4-BE49-F238E27FC236}">
                <a16:creationId xmlns:a16="http://schemas.microsoft.com/office/drawing/2014/main" id="{034B9C18-4D27-48C9-AD86-079A8641A9F1}"/>
              </a:ext>
            </a:extLst>
          </p:cNvPr>
          <p:cNvSpPr/>
          <p:nvPr/>
        </p:nvSpPr>
        <p:spPr>
          <a:xfrm>
            <a:off x="3820635" y="3387290"/>
            <a:ext cx="1905000"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6626" y="379620"/>
            <a:ext cx="394251"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42356" y="4734838"/>
            <a:ext cx="2628806" cy="2116755"/>
          </a:xfrm>
          <a:prstGeom prst="rect">
            <a:avLst/>
          </a:prstGeom>
          <a:noFill/>
          <a:ln>
            <a:noFill/>
          </a:ln>
        </p:spPr>
      </p:pic>
      <p:sp>
        <p:nvSpPr>
          <p:cNvPr id="3" name="Retângulo 2">
            <a:extLst>
              <a:ext uri="{FF2B5EF4-FFF2-40B4-BE49-F238E27FC236}">
                <a16:creationId xmlns:a16="http://schemas.microsoft.com/office/drawing/2014/main" id="{995EE773-0455-483E-A747-268B5DDC8DE5}"/>
              </a:ext>
            </a:extLst>
          </p:cNvPr>
          <p:cNvSpPr/>
          <p:nvPr/>
        </p:nvSpPr>
        <p:spPr>
          <a:xfrm>
            <a:off x="1346470" y="3395835"/>
            <a:ext cx="1675153" cy="430887"/>
          </a:xfrm>
          <a:prstGeom prst="rect">
            <a:avLst/>
          </a:prstGeom>
        </p:spPr>
        <p:txBody>
          <a:bodyPr wrap="square">
            <a:spAutoFit/>
          </a:bodyPr>
          <a:lstStyle/>
          <a:p>
            <a:r>
              <a:rPr lang="pt-BR" sz="1100" dirty="0" err="1">
                <a:solidFill>
                  <a:schemeClr val="bg1"/>
                </a:solidFill>
                <a:latin typeface="Open Sans" panose="020B0604020202020204" charset="0"/>
                <a:ea typeface="Open Sans" panose="020B0604020202020204" charset="0"/>
                <a:cs typeface="Open Sans" panose="020B0604020202020204" charset="0"/>
              </a:rPr>
              <a:t>Lorem</a:t>
            </a:r>
            <a:r>
              <a:rPr lang="pt-BR" sz="1100" dirty="0">
                <a:solidFill>
                  <a:schemeClr val="bg1"/>
                </a:solidFill>
                <a:latin typeface="Open Sans" panose="020B0604020202020204" charset="0"/>
                <a:ea typeface="Open Sans" panose="020B0604020202020204" charset="0"/>
                <a:cs typeface="Open Sans" panose="020B0604020202020204" charset="0"/>
              </a:rPr>
              <a:t> Ipsum </a:t>
            </a:r>
            <a:r>
              <a:rPr lang="pt-BR" sz="1100" dirty="0" err="1">
                <a:solidFill>
                  <a:schemeClr val="bg1"/>
                </a:solidFill>
                <a:latin typeface="Open Sans" panose="020B0604020202020204" charset="0"/>
                <a:ea typeface="Open Sans" panose="020B0604020202020204" charset="0"/>
                <a:cs typeface="Open Sans" panose="020B0604020202020204" charset="0"/>
              </a:rPr>
              <a:t>dolor</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sit</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amet</a:t>
            </a:r>
            <a:endParaRPr lang="pt-BR" sz="1100" dirty="0">
              <a:solidFill>
                <a:schemeClr val="bg1"/>
              </a:solidFill>
              <a:latin typeface="Open Sans" panose="020B0604020202020204" charset="0"/>
              <a:ea typeface="Open Sans" panose="020B0604020202020204" charset="0"/>
              <a:cs typeface="Open Sans" panose="020B0604020202020204" charset="0"/>
            </a:endParaRPr>
          </a:p>
        </p:txBody>
      </p:sp>
      <p:sp>
        <p:nvSpPr>
          <p:cNvPr id="4" name="Retângulo 3">
            <a:extLst>
              <a:ext uri="{FF2B5EF4-FFF2-40B4-BE49-F238E27FC236}">
                <a16:creationId xmlns:a16="http://schemas.microsoft.com/office/drawing/2014/main" id="{155EE506-D938-4167-87F3-80503D2410BB}"/>
              </a:ext>
            </a:extLst>
          </p:cNvPr>
          <p:cNvSpPr/>
          <p:nvPr/>
        </p:nvSpPr>
        <p:spPr>
          <a:xfrm>
            <a:off x="6436476" y="3530831"/>
            <a:ext cx="2108215" cy="261610"/>
          </a:xfrm>
          <a:prstGeom prst="rect">
            <a:avLst/>
          </a:prstGeom>
        </p:spPr>
        <p:txBody>
          <a:bodyPr wrap="square">
            <a:spAutoFit/>
          </a:bodyPr>
          <a:lstStyle/>
          <a:p>
            <a:r>
              <a:rPr lang="pt-BR" sz="1100" dirty="0" err="1">
                <a:solidFill>
                  <a:schemeClr val="bg1"/>
                </a:solidFill>
                <a:latin typeface="Open Sans" panose="020B0604020202020204" charset="0"/>
                <a:ea typeface="Open Sans" panose="020B0604020202020204" charset="0"/>
                <a:cs typeface="Open Sans" panose="020B0604020202020204" charset="0"/>
              </a:rPr>
              <a:t>Lorem</a:t>
            </a:r>
            <a:r>
              <a:rPr lang="pt-BR" sz="1100" dirty="0">
                <a:solidFill>
                  <a:schemeClr val="bg1"/>
                </a:solidFill>
                <a:latin typeface="Open Sans" panose="020B0604020202020204" charset="0"/>
                <a:ea typeface="Open Sans" panose="020B0604020202020204" charset="0"/>
                <a:cs typeface="Open Sans" panose="020B0604020202020204" charset="0"/>
              </a:rPr>
              <a:t> Ipsum </a:t>
            </a:r>
            <a:r>
              <a:rPr lang="pt-BR" sz="1100" dirty="0" err="1">
                <a:solidFill>
                  <a:schemeClr val="bg1"/>
                </a:solidFill>
                <a:latin typeface="Open Sans" panose="020B0604020202020204" charset="0"/>
                <a:ea typeface="Open Sans" panose="020B0604020202020204" charset="0"/>
                <a:cs typeface="Open Sans" panose="020B0604020202020204" charset="0"/>
              </a:rPr>
              <a:t>dolor</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sit</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amet</a:t>
            </a:r>
            <a:endParaRPr lang="pt-BR" sz="1100" dirty="0">
              <a:solidFill>
                <a:schemeClr val="bg1"/>
              </a:solidFill>
              <a:latin typeface="Open Sans" panose="020B0604020202020204" charset="0"/>
              <a:ea typeface="Open Sans" panose="020B0604020202020204" charset="0"/>
              <a:cs typeface="Open Sans" panose="020B0604020202020204" charset="0"/>
            </a:endParaRPr>
          </a:p>
        </p:txBody>
      </p:sp>
      <p:sp>
        <p:nvSpPr>
          <p:cNvPr id="19" name="Retângulo 18">
            <a:extLst>
              <a:ext uri="{FF2B5EF4-FFF2-40B4-BE49-F238E27FC236}">
                <a16:creationId xmlns:a16="http://schemas.microsoft.com/office/drawing/2014/main" id="{F68F43C2-5EE6-42C9-91EB-DB1F2CD2D30F}"/>
              </a:ext>
            </a:extLst>
          </p:cNvPr>
          <p:cNvSpPr/>
          <p:nvPr/>
        </p:nvSpPr>
        <p:spPr>
          <a:xfrm>
            <a:off x="6436476" y="3995562"/>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id="{BE6BABD7-9620-49D0-A1C0-D1F414E006F2}"/>
              </a:ext>
            </a:extLst>
          </p:cNvPr>
          <p:cNvSpPr/>
          <p:nvPr/>
        </p:nvSpPr>
        <p:spPr>
          <a:xfrm>
            <a:off x="3568004" y="3856396"/>
            <a:ext cx="210821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Open Sans"/>
                <a:ea typeface="Open Sans"/>
                <a:cs typeface="Open Sans"/>
              </a:rPr>
              <a:t>Prof. </a:t>
            </a:r>
            <a:r>
              <a:rPr kumimoji="0" lang="pt-BR" sz="1100" b="1" i="0" u="none" strike="noStrike" kern="1200" cap="none" spc="0" normalizeH="0" baseline="0" noProof="0" dirty="0" err="1">
                <a:ln>
                  <a:noFill/>
                </a:ln>
                <a:solidFill>
                  <a:prstClr val="white"/>
                </a:solidFill>
                <a:effectLst/>
                <a:uLnTx/>
                <a:uFillTx/>
                <a:latin typeface="Open Sans"/>
                <a:ea typeface="Open Sans"/>
                <a:cs typeface="Open Sans"/>
              </a:rPr>
              <a:t>MsC</a:t>
            </a:r>
            <a:r>
              <a:rPr kumimoji="0" lang="pt-BR" sz="1100" b="1" i="0" u="none" strike="noStrike" kern="1200" cap="none" spc="0" normalizeH="0" baseline="0" noProof="0" dirty="0">
                <a:ln>
                  <a:noFill/>
                </a:ln>
                <a:solidFill>
                  <a:prstClr val="white"/>
                </a:solidFill>
                <a:effectLst/>
                <a:uLnTx/>
                <a:uFillTx/>
                <a:latin typeface="Open Sans"/>
                <a:ea typeface="Open Sans"/>
                <a:cs typeface="Open Sans"/>
              </a:rPr>
              <a:t>. Samuel Otero Schmidt</a:t>
            </a:r>
          </a:p>
        </p:txBody>
      </p:sp>
      <p:sp>
        <p:nvSpPr>
          <p:cNvPr id="23" name="Retângulo 22">
            <a:extLst>
              <a:ext uri="{FF2B5EF4-FFF2-40B4-BE49-F238E27FC236}">
                <a16:creationId xmlns:a16="http://schemas.microsoft.com/office/drawing/2014/main" id="{7576B5B0-8A50-4EF1-BF06-9BE3CF94EFFA}"/>
              </a:ext>
            </a:extLst>
          </p:cNvPr>
          <p:cNvSpPr/>
          <p:nvPr/>
        </p:nvSpPr>
        <p:spPr>
          <a:xfrm>
            <a:off x="3820635" y="4024569"/>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tângulo 29">
            <a:extLst>
              <a:ext uri="{FF2B5EF4-FFF2-40B4-BE49-F238E27FC236}">
                <a16:creationId xmlns:a16="http://schemas.microsoft.com/office/drawing/2014/main" id="{1BA77924-BCDF-4861-81E7-9DF1EF5C3AD2}"/>
              </a:ext>
            </a:extLst>
          </p:cNvPr>
          <p:cNvSpPr/>
          <p:nvPr/>
        </p:nvSpPr>
        <p:spPr>
          <a:xfrm>
            <a:off x="3998649" y="3417170"/>
            <a:ext cx="1675153" cy="430887"/>
          </a:xfrm>
          <a:prstGeom prst="rect">
            <a:avLst/>
          </a:prstGeom>
        </p:spPr>
        <p:txBody>
          <a:bodyPr wrap="square">
            <a:spAutoFit/>
          </a:bodyPr>
          <a:lstStyle/>
          <a:p>
            <a:r>
              <a:rPr lang="pt-BR" sz="1100" dirty="0" err="1">
                <a:solidFill>
                  <a:schemeClr val="bg1"/>
                </a:solidFill>
                <a:latin typeface="Open Sans" panose="020B0604020202020204" charset="0"/>
                <a:ea typeface="Open Sans" panose="020B0604020202020204" charset="0"/>
                <a:cs typeface="Open Sans" panose="020B0604020202020204" charset="0"/>
              </a:rPr>
              <a:t>Lorem</a:t>
            </a:r>
            <a:r>
              <a:rPr lang="pt-BR" sz="1100" dirty="0">
                <a:solidFill>
                  <a:schemeClr val="bg1"/>
                </a:solidFill>
                <a:latin typeface="Open Sans" panose="020B0604020202020204" charset="0"/>
                <a:ea typeface="Open Sans" panose="020B0604020202020204" charset="0"/>
                <a:cs typeface="Open Sans" panose="020B0604020202020204" charset="0"/>
              </a:rPr>
              <a:t> Ipsum </a:t>
            </a:r>
            <a:r>
              <a:rPr lang="pt-BR" sz="1100" dirty="0" err="1">
                <a:solidFill>
                  <a:schemeClr val="bg1"/>
                </a:solidFill>
                <a:latin typeface="Open Sans" panose="020B0604020202020204" charset="0"/>
                <a:ea typeface="Open Sans" panose="020B0604020202020204" charset="0"/>
                <a:cs typeface="Open Sans" panose="020B0604020202020204" charset="0"/>
              </a:rPr>
              <a:t>dolor</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sit</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amet</a:t>
            </a:r>
            <a:endParaRPr lang="pt-BR" sz="1100" dirty="0">
              <a:solidFill>
                <a:schemeClr val="bg1"/>
              </a:solidFill>
              <a:latin typeface="Open Sans" panose="020B0604020202020204" charset="0"/>
              <a:ea typeface="Open Sans" panose="020B0604020202020204" charset="0"/>
              <a:cs typeface="Open Sans" panose="020B0604020202020204" charset="0"/>
            </a:endParaRPr>
          </a:p>
        </p:txBody>
      </p:sp>
      <p:sp>
        <p:nvSpPr>
          <p:cNvPr id="31" name="Retângulo 30">
            <a:extLst>
              <a:ext uri="{FF2B5EF4-FFF2-40B4-BE49-F238E27FC236}">
                <a16:creationId xmlns:a16="http://schemas.microsoft.com/office/drawing/2014/main" id="{DF51D50A-ADB5-4F3E-845A-F104EA5A4904}"/>
              </a:ext>
            </a:extLst>
          </p:cNvPr>
          <p:cNvSpPr/>
          <p:nvPr/>
        </p:nvSpPr>
        <p:spPr>
          <a:xfrm>
            <a:off x="8891137" y="3918784"/>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tângulo 23">
            <a:extLst>
              <a:ext uri="{FF2B5EF4-FFF2-40B4-BE49-F238E27FC236}">
                <a16:creationId xmlns:a16="http://schemas.microsoft.com/office/drawing/2014/main" id="{37487528-20F5-410D-85B2-E9CC1D7AC3BF}"/>
              </a:ext>
            </a:extLst>
          </p:cNvPr>
          <p:cNvSpPr/>
          <p:nvPr/>
        </p:nvSpPr>
        <p:spPr>
          <a:xfrm>
            <a:off x="1286105" y="3988677"/>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itle Placeholder 1">
            <a:extLst>
              <a:ext uri="{FF2B5EF4-FFF2-40B4-BE49-F238E27FC236}">
                <a16:creationId xmlns:a16="http://schemas.microsoft.com/office/drawing/2014/main" id="{94313B15-93B5-4F1A-8A33-0173F60A5B94}"/>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9" name="Picture 2">
            <a:extLst>
              <a:ext uri="{FF2B5EF4-FFF2-40B4-BE49-F238E27FC236}">
                <a16:creationId xmlns:a16="http://schemas.microsoft.com/office/drawing/2014/main" id="{DABB8D09-C571-4524-B44E-ABA5A25428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1236349" y="1476264"/>
            <a:ext cx="1904999" cy="190499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B0155670-6D61-4186-AA66-FAC9D798A3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3820634" y="1486814"/>
            <a:ext cx="1904999" cy="190499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31F2E406-C6AE-4EAD-B3EC-B17A403C18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67" r="16667"/>
          <a:stretch/>
        </p:blipFill>
        <p:spPr bwMode="auto">
          <a:xfrm>
            <a:off x="6375507" y="151131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07851F93-7F9C-4F64-A9E0-F8E014BBE6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864" r="17864"/>
          <a:stretch/>
        </p:blipFill>
        <p:spPr bwMode="auto">
          <a:xfrm>
            <a:off x="8771661" y="147626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5" name="Retângulo 34">
            <a:extLst>
              <a:ext uri="{FF2B5EF4-FFF2-40B4-BE49-F238E27FC236}">
                <a16:creationId xmlns:a16="http://schemas.microsoft.com/office/drawing/2014/main" id="{0A3164BC-495D-4F66-A865-E1879C684E85}"/>
              </a:ext>
            </a:extLst>
          </p:cNvPr>
          <p:cNvSpPr/>
          <p:nvPr/>
        </p:nvSpPr>
        <p:spPr>
          <a:xfrm>
            <a:off x="8911875" y="1604206"/>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6" name="Retângulo 35">
            <a:extLst>
              <a:ext uri="{FF2B5EF4-FFF2-40B4-BE49-F238E27FC236}">
                <a16:creationId xmlns:a16="http://schemas.microsoft.com/office/drawing/2014/main" id="{618A1F95-AD05-43E4-A0EE-BDB4DEC0609A}"/>
              </a:ext>
            </a:extLst>
          </p:cNvPr>
          <p:cNvSpPr/>
          <p:nvPr/>
        </p:nvSpPr>
        <p:spPr>
          <a:xfrm>
            <a:off x="1386495" y="1727623"/>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7" name="Retângulo 36">
            <a:extLst>
              <a:ext uri="{FF2B5EF4-FFF2-40B4-BE49-F238E27FC236}">
                <a16:creationId xmlns:a16="http://schemas.microsoft.com/office/drawing/2014/main" id="{327A6629-0A86-4FBA-BD41-63E678C6C7E5}"/>
              </a:ext>
            </a:extLst>
          </p:cNvPr>
          <p:cNvSpPr/>
          <p:nvPr/>
        </p:nvSpPr>
        <p:spPr>
          <a:xfrm>
            <a:off x="3915745" y="1694906"/>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8" name="Retângulo 37">
            <a:extLst>
              <a:ext uri="{FF2B5EF4-FFF2-40B4-BE49-F238E27FC236}">
                <a16:creationId xmlns:a16="http://schemas.microsoft.com/office/drawing/2014/main" id="{D837E32D-4C60-4B4A-A969-499CB63F319B}"/>
              </a:ext>
            </a:extLst>
          </p:cNvPr>
          <p:cNvSpPr/>
          <p:nvPr/>
        </p:nvSpPr>
        <p:spPr>
          <a:xfrm>
            <a:off x="6627683" y="170920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9" name="Espaço Reservado para Data 5">
            <a:extLst>
              <a:ext uri="{FF2B5EF4-FFF2-40B4-BE49-F238E27FC236}">
                <a16:creationId xmlns:a16="http://schemas.microsoft.com/office/drawing/2014/main" id="{C1E841B8-D406-4346-9E52-DD6915A8EC83}"/>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41" name="Imagem 40">
            <a:extLst>
              <a:ext uri="{FF2B5EF4-FFF2-40B4-BE49-F238E27FC236}">
                <a16:creationId xmlns:a16="http://schemas.microsoft.com/office/drawing/2014/main" id="{040C0386-6B58-4A3B-93CC-92EB9FF85DF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4217240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6626"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3" name="Picture 2">
            <a:extLst>
              <a:ext uri="{FF2B5EF4-FFF2-40B4-BE49-F238E27FC236}">
                <a16:creationId xmlns:a16="http://schemas.microsoft.com/office/drawing/2014/main" id="{F01F6833-3C91-41F0-9F9E-CA686E7A8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r="16667"/>
          <a:stretch/>
        </p:blipFill>
        <p:spPr bwMode="auto">
          <a:xfrm>
            <a:off x="1112289"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D6AA3C43-0CC8-4627-ABF8-2953BB649C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2817738"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1F6E4F74-8FD1-4194-83A9-4E5F820BF3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4523187"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DD33AF2F-B934-4576-9B29-F847AC1863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64" r="17864"/>
          <a:stretch/>
        </p:blipFill>
        <p:spPr bwMode="auto">
          <a:xfrm>
            <a:off x="6228636" y="2012162"/>
            <a:ext cx="1145228" cy="1145228"/>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7BD96F06-827C-4BF4-9768-45CAB51C98F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67" r="17167"/>
          <a:stretch/>
        </p:blipFill>
        <p:spPr bwMode="auto">
          <a:xfrm>
            <a:off x="7885345" y="2012162"/>
            <a:ext cx="1145228" cy="1145228"/>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12">
            <a:extLst>
              <a:ext uri="{FF2B5EF4-FFF2-40B4-BE49-F238E27FC236}">
                <a16:creationId xmlns:a16="http://schemas.microsoft.com/office/drawing/2014/main" id="{5923F3F2-C5E0-4F83-8247-E5FEC52401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842" r="16842"/>
          <a:stretch/>
        </p:blipFill>
        <p:spPr bwMode="auto">
          <a:xfrm>
            <a:off x="9542052" y="2012162"/>
            <a:ext cx="1193967" cy="1193967"/>
          </a:xfrm>
          <a:prstGeom prst="ellipse">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6F92A324-1FED-4C41-B094-93CDC5EBE105}"/>
              </a:ext>
            </a:extLst>
          </p:cNvPr>
          <p:cNvSpPr/>
          <p:nvPr/>
        </p:nvSpPr>
        <p:spPr>
          <a:xfrm>
            <a:off x="979313" y="3447749"/>
            <a:ext cx="138463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4" name="Retângulo 33">
            <a:extLst>
              <a:ext uri="{FF2B5EF4-FFF2-40B4-BE49-F238E27FC236}">
                <a16:creationId xmlns:a16="http://schemas.microsoft.com/office/drawing/2014/main" id="{5F198F49-0BAC-468C-9FDC-30BE5E3620B8}"/>
              </a:ext>
            </a:extLst>
          </p:cNvPr>
          <p:cNvSpPr/>
          <p:nvPr/>
        </p:nvSpPr>
        <p:spPr>
          <a:xfrm>
            <a:off x="2888140" y="3447749"/>
            <a:ext cx="1200970"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5" name="Retângulo 34">
            <a:extLst>
              <a:ext uri="{FF2B5EF4-FFF2-40B4-BE49-F238E27FC236}">
                <a16:creationId xmlns:a16="http://schemas.microsoft.com/office/drawing/2014/main" id="{EEF21033-7FDF-443E-8FA4-72D18A104AD6}"/>
              </a:ext>
            </a:extLst>
          </p:cNvPr>
          <p:cNvSpPr/>
          <p:nvPr/>
        </p:nvSpPr>
        <p:spPr>
          <a:xfrm>
            <a:off x="4433452" y="3447749"/>
            <a:ext cx="137960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6" name="Retângulo 35">
            <a:extLst>
              <a:ext uri="{FF2B5EF4-FFF2-40B4-BE49-F238E27FC236}">
                <a16:creationId xmlns:a16="http://schemas.microsoft.com/office/drawing/2014/main" id="{B6BBDA90-89CA-491C-AE79-EDA730055695}"/>
              </a:ext>
            </a:extLst>
          </p:cNvPr>
          <p:cNvSpPr/>
          <p:nvPr/>
        </p:nvSpPr>
        <p:spPr>
          <a:xfrm>
            <a:off x="6063974" y="3447749"/>
            <a:ext cx="152952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7" name="Retângulo 36">
            <a:extLst>
              <a:ext uri="{FF2B5EF4-FFF2-40B4-BE49-F238E27FC236}">
                <a16:creationId xmlns:a16="http://schemas.microsoft.com/office/drawing/2014/main" id="{52C7E3D9-8F86-4AA9-8545-C3137C707978}"/>
              </a:ext>
            </a:extLst>
          </p:cNvPr>
          <p:cNvSpPr/>
          <p:nvPr/>
        </p:nvSpPr>
        <p:spPr>
          <a:xfrm>
            <a:off x="7686468" y="3447749"/>
            <a:ext cx="1516328"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8" name="Retângulo 37">
            <a:extLst>
              <a:ext uri="{FF2B5EF4-FFF2-40B4-BE49-F238E27FC236}">
                <a16:creationId xmlns:a16="http://schemas.microsoft.com/office/drawing/2014/main" id="{8F071FAA-C6AF-49E8-B7CE-8F9F9119F3B3}"/>
              </a:ext>
            </a:extLst>
          </p:cNvPr>
          <p:cNvSpPr/>
          <p:nvPr/>
        </p:nvSpPr>
        <p:spPr>
          <a:xfrm>
            <a:off x="9380871" y="3447749"/>
            <a:ext cx="1516328"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49" name="Retângulo 48">
            <a:extLst>
              <a:ext uri="{FF2B5EF4-FFF2-40B4-BE49-F238E27FC236}">
                <a16:creationId xmlns:a16="http://schemas.microsoft.com/office/drawing/2014/main" id="{B6D3B172-8CB6-4C0E-BB05-EDCE8137308F}"/>
              </a:ext>
            </a:extLst>
          </p:cNvPr>
          <p:cNvSpPr/>
          <p:nvPr/>
        </p:nvSpPr>
        <p:spPr>
          <a:xfrm>
            <a:off x="0" y="4266923"/>
            <a:ext cx="9030573" cy="172816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7" name="Google Shape;62;p13">
            <a:extLst>
              <a:ext uri="{FF2B5EF4-FFF2-40B4-BE49-F238E27FC236}">
                <a16:creationId xmlns:a16="http://schemas.microsoft.com/office/drawing/2014/main" id="{1FF7D9D5-53C7-40A4-BDCA-36A0BD0C9EDE}"/>
              </a:ext>
            </a:extLst>
          </p:cNvPr>
          <p:cNvPicPr preferRelativeResize="0"/>
          <p:nvPr/>
        </p:nvPicPr>
        <p:blipFill>
          <a:blip r:embed="rId8">
            <a:alphaModFix/>
          </a:blip>
          <a:stretch>
            <a:fillRect/>
          </a:stretch>
        </p:blipFill>
        <p:spPr>
          <a:xfrm flipH="1">
            <a:off x="9568068" y="4744922"/>
            <a:ext cx="2628806" cy="2116755"/>
          </a:xfrm>
          <a:prstGeom prst="rect">
            <a:avLst/>
          </a:prstGeom>
          <a:noFill/>
          <a:ln>
            <a:noFill/>
          </a:ln>
        </p:spPr>
      </p:pic>
      <p:sp>
        <p:nvSpPr>
          <p:cNvPr id="22" name="Retângulo 21">
            <a:extLst>
              <a:ext uri="{FF2B5EF4-FFF2-40B4-BE49-F238E27FC236}">
                <a16:creationId xmlns:a16="http://schemas.microsoft.com/office/drawing/2014/main" id="{9F3EB6A6-8D89-40F9-A39E-0793CC5F4E90}"/>
              </a:ext>
            </a:extLst>
          </p:cNvPr>
          <p:cNvSpPr/>
          <p:nvPr/>
        </p:nvSpPr>
        <p:spPr>
          <a:xfrm>
            <a:off x="500113" y="4418304"/>
            <a:ext cx="5728523" cy="1384995"/>
          </a:xfrm>
          <a:prstGeom prst="rect">
            <a:avLst/>
          </a:prstGeom>
        </p:spPr>
        <p:txBody>
          <a:bodyPr wrap="square">
            <a:spAutoFit/>
          </a:bodyPr>
          <a:lstStyle/>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b="1" dirty="0" err="1">
                <a:solidFill>
                  <a:schemeClr val="bg1"/>
                </a:solidFill>
                <a:latin typeface="Open Sans" panose="020B0604020202020204" charset="0"/>
                <a:ea typeface="Open Sans" panose="020B0604020202020204" charset="0"/>
                <a:cs typeface="Open Sans" panose="020B0604020202020204" charset="0"/>
              </a:rPr>
              <a:t>Lorem</a:t>
            </a:r>
            <a:r>
              <a:rPr lang="pt-BR" sz="1200" b="1" dirty="0">
                <a:solidFill>
                  <a:schemeClr val="bg1"/>
                </a:solidFill>
                <a:latin typeface="Open Sans" panose="020B0604020202020204" charset="0"/>
                <a:ea typeface="Open Sans" panose="020B0604020202020204" charset="0"/>
                <a:cs typeface="Open Sans" panose="020B0604020202020204" charset="0"/>
              </a:rPr>
              <a:t> Ipsum </a:t>
            </a:r>
            <a:r>
              <a:rPr lang="pt-BR" sz="1200" b="1" dirty="0" err="1">
                <a:solidFill>
                  <a:schemeClr val="bg1"/>
                </a:solidFill>
                <a:latin typeface="Open Sans" panose="020B0604020202020204" charset="0"/>
                <a:ea typeface="Open Sans" panose="020B0604020202020204" charset="0"/>
                <a:cs typeface="Open Sans" panose="020B0604020202020204" charset="0"/>
              </a:rPr>
              <a:t>dolor</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sit</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amet</a:t>
            </a:r>
            <a:endParaRPr lang="pt-BR" sz="1200" b="1"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p:txBody>
      </p:sp>
      <p:sp>
        <p:nvSpPr>
          <p:cNvPr id="24" name="Espaço Reservado para Data 5">
            <a:extLst>
              <a:ext uri="{FF2B5EF4-FFF2-40B4-BE49-F238E27FC236}">
                <a16:creationId xmlns:a16="http://schemas.microsoft.com/office/drawing/2014/main" id="{10753C83-1273-45B3-BEE2-32ECD6B58A72}"/>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26" name="Title Placeholder 1">
            <a:extLst>
              <a:ext uri="{FF2B5EF4-FFF2-40B4-BE49-F238E27FC236}">
                <a16:creationId xmlns:a16="http://schemas.microsoft.com/office/drawing/2014/main" id="{94313B15-93B5-4F1A-8A33-0173F60A5B94}"/>
              </a:ext>
            </a:extLst>
          </p:cNvPr>
          <p:cNvSpPr txBox="1">
            <a:spLocks/>
          </p:cNvSpPr>
          <p:nvPr/>
        </p:nvSpPr>
        <p:spPr>
          <a:xfrm>
            <a:off x="209147" y="13652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a:t>
            </a:r>
          </a:p>
          <a:p>
            <a:r>
              <a:rPr lang="en-US" sz="1100" dirty="0">
                <a:solidFill>
                  <a:srgbClr val="434343"/>
                </a:solidFill>
                <a:latin typeface="Open Sans" panose="020B0604020202020204" charset="0"/>
                <a:ea typeface="Open Sans" panose="020B0604020202020204" charset="0"/>
                <a:cs typeface="Open Sans" panose="020B0604020202020204" charset="0"/>
              </a:rPr>
              <a:t> </a:t>
            </a:r>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7" name="Imagem 26">
            <a:extLst>
              <a:ext uri="{FF2B5EF4-FFF2-40B4-BE49-F238E27FC236}">
                <a16:creationId xmlns:a16="http://schemas.microsoft.com/office/drawing/2014/main" id="{831EED59-5ECE-4439-AD05-FCBFADA1943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725663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8B837F93-C462-408E-8643-F14573DC8CE7}"/>
              </a:ext>
            </a:extLst>
          </p:cNvPr>
          <p:cNvGrpSpPr/>
          <p:nvPr/>
        </p:nvGrpSpPr>
        <p:grpSpPr>
          <a:xfrm>
            <a:off x="3187802" y="1055566"/>
            <a:ext cx="9004198" cy="5824488"/>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2">
              <a:alphaModFix/>
            </a:blip>
            <a:stretch>
              <a:fillRect/>
            </a:stretch>
          </p:blipFill>
          <p:spPr>
            <a:xfrm flipH="1">
              <a:off x="10350828" y="1454539"/>
              <a:ext cx="953088" cy="966492"/>
            </a:xfrm>
            <a:prstGeom prst="rect">
              <a:avLst/>
            </a:prstGeom>
            <a:noFill/>
            <a:ln>
              <a:noFill/>
            </a:ln>
          </p:spPr>
        </p:pic>
      </p:grpSp>
      <p:sp>
        <p:nvSpPr>
          <p:cNvPr id="15" name="Retângulo 14">
            <a:extLst>
              <a:ext uri="{FF2B5EF4-FFF2-40B4-BE49-F238E27FC236}">
                <a16:creationId xmlns:a16="http://schemas.microsoft.com/office/drawing/2014/main" id="{01889420-FBF2-43E7-9F01-E246A4065D00}"/>
              </a:ext>
            </a:extLst>
          </p:cNvPr>
          <p:cNvSpPr/>
          <p:nvPr/>
        </p:nvSpPr>
        <p:spPr>
          <a:xfrm>
            <a:off x="3327604" y="1136990"/>
            <a:ext cx="6096000" cy="738664"/>
          </a:xfrm>
          <a:prstGeom prst="rect">
            <a:avLst/>
          </a:prstGeom>
        </p:spPr>
        <p:txBody>
          <a:bodyPr>
            <a:spAutoFit/>
          </a:bodyPr>
          <a:lstStyle/>
          <a:p>
            <a:r>
              <a:rPr lang="pt-BR" sz="1400" b="1" dirty="0">
                <a:solidFill>
                  <a:srgbClr val="FF0000"/>
                </a:solidFill>
                <a:latin typeface="Open Sans" panose="020B0604020202020204" charset="0"/>
                <a:ea typeface="Open Sans" panose="020B0604020202020204" charset="0"/>
                <a:cs typeface="Open Sans" panose="020B0604020202020204" charset="0"/>
              </a:rPr>
              <a:t>- Adicionar quais os desafios e as dificuldades encontradas durante o desenvolvimento do trabalho.</a:t>
            </a:r>
          </a:p>
          <a:p>
            <a:endParaRPr lang="pt-BR" sz="1400" dirty="0">
              <a:solidFill>
                <a:schemeClr val="bg1"/>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A2630E6-FF32-494A-9E96-811FF10C5161}"/>
              </a:ext>
            </a:extLst>
          </p:cNvPr>
          <p:cNvSpPr/>
          <p:nvPr/>
        </p:nvSpPr>
        <p:spPr>
          <a:xfrm>
            <a:off x="1322404" y="5081124"/>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8" name="Title Placeholder 1">
            <a:extLst>
              <a:ext uri="{FF2B5EF4-FFF2-40B4-BE49-F238E27FC236}">
                <a16:creationId xmlns:a16="http://schemas.microsoft.com/office/drawing/2014/main" id="{0FE8E15D-5701-495F-ACD2-0BBC1077CF9B}"/>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7. </a:t>
            </a:r>
            <a:r>
              <a:rPr lang="en-US" dirty="0" err="1">
                <a:solidFill>
                  <a:srgbClr val="434343"/>
                </a:solidFill>
                <a:latin typeface="Open Sans" panose="020B0604020202020204" charset="0"/>
                <a:ea typeface="Open Sans" panose="020B0604020202020204" charset="0"/>
                <a:cs typeface="Open Sans" panose="020B0604020202020204" charset="0"/>
              </a:rPr>
              <a:t>Desafios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encontrados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4" name="Espaço Reservado para Número de Slide 4">
            <a:extLst>
              <a:ext uri="{FF2B5EF4-FFF2-40B4-BE49-F238E27FC236}">
                <a16:creationId xmlns:a16="http://schemas.microsoft.com/office/drawing/2014/main" id="{8B93178B-BFB3-4C74-BFDB-49E4611F12FB}"/>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5" name="Pentágono 24">
            <a:extLst>
              <a:ext uri="{FF2B5EF4-FFF2-40B4-BE49-F238E27FC236}">
                <a16:creationId xmlns:a16="http://schemas.microsoft.com/office/drawing/2014/main" id="{7A7FDD02-C2F4-41E4-B3B7-4171B233EB8E}"/>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50" name="Picture 2" descr="Selective Focus Photography of Work Hard Dream Big Texts on Clear Glass Wall">
            <a:extLst>
              <a:ext uri="{FF2B5EF4-FFF2-40B4-BE49-F238E27FC236}">
                <a16:creationId xmlns:a16="http://schemas.microsoft.com/office/drawing/2014/main" id="{504465B4-5D44-4026-92F9-EC150D9A6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
          <a:stretch/>
        </p:blipFill>
        <p:spPr bwMode="auto">
          <a:xfrm>
            <a:off x="1" y="1055566"/>
            <a:ext cx="3187802" cy="588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06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writing word pen sign key commitment business binding brand contract lock law lawyer legal document locked secure bond deal paperwork signature finance agreement promise obligation terms negotiation guarantee binding contract contractual committed obligate watertight contract">
            <a:extLst>
              <a:ext uri="{FF2B5EF4-FFF2-40B4-BE49-F238E27FC236}">
                <a16:creationId xmlns:a16="http://schemas.microsoft.com/office/drawing/2014/main" id="{9A8004E9-7059-4CFF-A99B-276C892422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070" t="1487" r="25895" b="-1487"/>
          <a:stretch/>
        </p:blipFill>
        <p:spPr bwMode="auto">
          <a:xfrm>
            <a:off x="0" y="1055566"/>
            <a:ext cx="3187802" cy="591507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Agrupar 18">
            <a:extLst>
              <a:ext uri="{FF2B5EF4-FFF2-40B4-BE49-F238E27FC236}">
                <a16:creationId xmlns:a16="http://schemas.microsoft.com/office/drawing/2014/main" id="{8B837F93-C462-408E-8643-F14573DC8CE7}"/>
              </a:ext>
            </a:extLst>
          </p:cNvPr>
          <p:cNvGrpSpPr/>
          <p:nvPr/>
        </p:nvGrpSpPr>
        <p:grpSpPr>
          <a:xfrm>
            <a:off x="3187802" y="1055566"/>
            <a:ext cx="9004198" cy="5824488"/>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3">
              <a:alphaModFix/>
            </a:blip>
            <a:stretch>
              <a:fillRect/>
            </a:stretch>
          </p:blipFill>
          <p:spPr>
            <a:xfrm flipH="1">
              <a:off x="10350828" y="1454539"/>
              <a:ext cx="953088" cy="966492"/>
            </a:xfrm>
            <a:prstGeom prst="rect">
              <a:avLst/>
            </a:prstGeom>
            <a:noFill/>
            <a:ln>
              <a:noFill/>
            </a:ln>
          </p:spPr>
        </p:pic>
      </p:grpSp>
      <p:sp>
        <p:nvSpPr>
          <p:cNvPr id="15" name="Retângulo 14">
            <a:extLst>
              <a:ext uri="{FF2B5EF4-FFF2-40B4-BE49-F238E27FC236}">
                <a16:creationId xmlns:a16="http://schemas.microsoft.com/office/drawing/2014/main" id="{01889420-FBF2-43E7-9F01-E246A4065D00}"/>
              </a:ext>
            </a:extLst>
          </p:cNvPr>
          <p:cNvSpPr/>
          <p:nvPr/>
        </p:nvSpPr>
        <p:spPr>
          <a:xfrm>
            <a:off x="3327604" y="1136990"/>
            <a:ext cx="6096000" cy="738664"/>
          </a:xfrm>
          <a:prstGeom prst="rect">
            <a:avLst/>
          </a:prstGeom>
        </p:spPr>
        <p:txBody>
          <a:bodyPr>
            <a:spAutoFit/>
          </a:bodyPr>
          <a:lstStyle/>
          <a:p>
            <a:r>
              <a:rPr lang="pt-BR" sz="1400" b="1" dirty="0" err="1">
                <a:solidFill>
                  <a:schemeClr val="bg1"/>
                </a:solidFill>
                <a:latin typeface="Open Sans" panose="020B0604020202020204" charset="0"/>
                <a:ea typeface="Open Sans" panose="020B0604020202020204" charset="0"/>
                <a:cs typeface="Open Sans" panose="020B0604020202020204" charset="0"/>
              </a:rPr>
              <a:t>Lorem</a:t>
            </a:r>
            <a:r>
              <a:rPr lang="pt-BR" sz="1400" b="1" dirty="0">
                <a:solidFill>
                  <a:schemeClr val="bg1"/>
                </a:solidFill>
                <a:latin typeface="Open Sans" panose="020B0604020202020204" charset="0"/>
                <a:ea typeface="Open Sans" panose="020B0604020202020204" charset="0"/>
                <a:cs typeface="Open Sans" panose="020B0604020202020204" charset="0"/>
              </a:rPr>
              <a:t> Ipsum </a:t>
            </a:r>
            <a:r>
              <a:rPr lang="pt-BR" sz="1400" b="1" dirty="0" err="1">
                <a:solidFill>
                  <a:schemeClr val="bg1"/>
                </a:solidFill>
                <a:latin typeface="Open Sans" panose="020B0604020202020204" charset="0"/>
                <a:ea typeface="Open Sans" panose="020B0604020202020204" charset="0"/>
                <a:cs typeface="Open Sans" panose="020B0604020202020204" charset="0"/>
              </a:rPr>
              <a:t>dolor</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sit</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amet</a:t>
            </a:r>
            <a:endParaRPr lang="pt-BR" sz="1400" b="1" dirty="0">
              <a:solidFill>
                <a:schemeClr val="bg1"/>
              </a:solidFill>
              <a:latin typeface="Open Sans" panose="020B0604020202020204" charset="0"/>
              <a:ea typeface="Open Sans" panose="020B0604020202020204" charset="0"/>
              <a:cs typeface="Open Sans" panose="020B0604020202020204" charset="0"/>
            </a:endParaRPr>
          </a:p>
          <a:p>
            <a:endParaRPr lang="pt-BR" sz="1400" dirty="0">
              <a:solidFill>
                <a:schemeClr val="bg1"/>
              </a:solidFill>
              <a:latin typeface="Open Sans" panose="020B0604020202020204" charset="0"/>
              <a:ea typeface="Open Sans" panose="020B0604020202020204" charset="0"/>
              <a:cs typeface="Open Sans" panose="020B0604020202020204" charset="0"/>
            </a:endParaRPr>
          </a:p>
          <a:p>
            <a:r>
              <a:rPr lang="pt-BR" sz="1400" dirty="0" err="1">
                <a:solidFill>
                  <a:schemeClr val="bg1"/>
                </a:solidFill>
                <a:latin typeface="Open Sans" panose="020B0604020202020204" charset="0"/>
                <a:ea typeface="Open Sans" panose="020B0604020202020204" charset="0"/>
                <a:cs typeface="Open Sans" panose="020B0604020202020204" charset="0"/>
              </a:rPr>
              <a:t>Lorem</a:t>
            </a:r>
            <a:r>
              <a:rPr lang="pt-BR" sz="1400" dirty="0">
                <a:solidFill>
                  <a:schemeClr val="bg1"/>
                </a:solidFill>
                <a:latin typeface="Open Sans" panose="020B0604020202020204" charset="0"/>
                <a:ea typeface="Open Sans" panose="020B0604020202020204" charset="0"/>
                <a:cs typeface="Open Sans" panose="020B0604020202020204" charset="0"/>
              </a:rPr>
              <a:t> Ipsum </a:t>
            </a:r>
            <a:r>
              <a:rPr lang="pt-BR" sz="1400" dirty="0" err="1">
                <a:solidFill>
                  <a:schemeClr val="bg1"/>
                </a:solidFill>
                <a:latin typeface="Open Sans" panose="020B0604020202020204" charset="0"/>
                <a:ea typeface="Open Sans" panose="020B0604020202020204" charset="0"/>
                <a:cs typeface="Open Sans" panose="020B0604020202020204" charset="0"/>
              </a:rPr>
              <a:t>dolor</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sit</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amet</a:t>
            </a:r>
            <a:endParaRPr lang="pt-BR" sz="1400" dirty="0">
              <a:solidFill>
                <a:schemeClr val="bg1"/>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A2630E6-FF32-494A-9E96-811FF10C5161}"/>
              </a:ext>
            </a:extLst>
          </p:cNvPr>
          <p:cNvSpPr/>
          <p:nvPr/>
        </p:nvSpPr>
        <p:spPr>
          <a:xfrm>
            <a:off x="1322404" y="5081124"/>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8" name="Title Placeholder 1">
            <a:extLst>
              <a:ext uri="{FF2B5EF4-FFF2-40B4-BE49-F238E27FC236}">
                <a16:creationId xmlns:a16="http://schemas.microsoft.com/office/drawing/2014/main" id="{0FE8E15D-5701-495F-ACD2-0BBC1077CF9B}"/>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a:t>
            </a:r>
            <a:r>
              <a:rPr lang="pt-BR" dirty="0">
                <a:solidFill>
                  <a:srgbClr val="434343"/>
                </a:solidFill>
                <a:latin typeface="Open Sans" panose="020B0604020202020204" charset="0"/>
                <a:ea typeface="Open Sans" panose="020B0604020202020204" charset="0"/>
                <a:cs typeface="Open Sans" panose="020B0604020202020204" charset="0"/>
              </a:rPr>
              <a:t>Conclusões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4" name="Espaço Reservado para Número de Slide 4">
            <a:extLst>
              <a:ext uri="{FF2B5EF4-FFF2-40B4-BE49-F238E27FC236}">
                <a16:creationId xmlns:a16="http://schemas.microsoft.com/office/drawing/2014/main" id="{8B93178B-BFB3-4C74-BFDB-49E4611F12FB}"/>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5" name="Pentágono 24">
            <a:extLst>
              <a:ext uri="{FF2B5EF4-FFF2-40B4-BE49-F238E27FC236}">
                <a16:creationId xmlns:a16="http://schemas.microsoft.com/office/drawing/2014/main" id="{7A7FDD02-C2F4-41E4-B3B7-4171B233EB8E}"/>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140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DEFDFCE5-3B29-4634-9240-F8C512E3C8F6}"/>
              </a:ext>
            </a:extLst>
          </p:cNvPr>
          <p:cNvSpPr/>
          <p:nvPr/>
        </p:nvSpPr>
        <p:spPr>
          <a:xfrm>
            <a:off x="6096001" y="3540607"/>
            <a:ext cx="4522350" cy="7236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id="{5AF558BC-6808-4951-99A9-CAA303CBC10B}"/>
              </a:ext>
            </a:extLst>
          </p:cNvPr>
          <p:cNvSpPr/>
          <p:nvPr/>
        </p:nvSpPr>
        <p:spPr>
          <a:xfrm>
            <a:off x="1474350" y="3533023"/>
            <a:ext cx="4522350" cy="73122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10122"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0" name="Título 1">
            <a:extLst>
              <a:ext uri="{FF2B5EF4-FFF2-40B4-BE49-F238E27FC236}">
                <a16:creationId xmlns:a16="http://schemas.microsoft.com/office/drawing/2014/main" id="{8761E965-FD2F-4E9F-9467-77D7F57D6C5F}"/>
              </a:ext>
            </a:extLst>
          </p:cNvPr>
          <p:cNvSpPr txBox="1">
            <a:spLocks/>
          </p:cNvSpPr>
          <p:nvPr/>
        </p:nvSpPr>
        <p:spPr>
          <a:xfrm>
            <a:off x="928383" y="3429000"/>
            <a:ext cx="7197726" cy="2421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BR" sz="3200" b="1" i="0" u="none" strike="noStrike" kern="1200" cap="none" spc="0" normalizeH="0" baseline="0" noProof="0" dirty="0">
              <a:ln>
                <a:noFill/>
              </a:ln>
              <a:solidFill>
                <a:srgbClr val="434343"/>
              </a:solidFill>
              <a:effectLst/>
              <a:uLnTx/>
              <a:uFillTx/>
              <a:latin typeface="Open Sans" panose="020B0604020202020204" charset="0"/>
              <a:ea typeface="+mj-ea"/>
              <a:cs typeface="+mj-cs"/>
            </a:endParaRPr>
          </a:p>
        </p:txBody>
      </p:sp>
      <p:pic>
        <p:nvPicPr>
          <p:cNvPr id="13" name="Google Shape;82;p15">
            <a:extLst>
              <a:ext uri="{FF2B5EF4-FFF2-40B4-BE49-F238E27FC236}">
                <a16:creationId xmlns:a16="http://schemas.microsoft.com/office/drawing/2014/main" id="{29A2A177-1827-47DE-BAA9-99C975936C9F}"/>
              </a:ext>
            </a:extLst>
          </p:cNvPr>
          <p:cNvPicPr preferRelativeResize="0"/>
          <p:nvPr/>
        </p:nvPicPr>
        <p:blipFill rotWithShape="1">
          <a:blip r:embed="rId3">
            <a:alphaModFix/>
          </a:blip>
          <a:srcRect r="6629"/>
          <a:stretch/>
        </p:blipFill>
        <p:spPr>
          <a:xfrm>
            <a:off x="1474350" y="1429892"/>
            <a:ext cx="4522350" cy="2103175"/>
          </a:xfrm>
          <a:prstGeom prst="rect">
            <a:avLst/>
          </a:prstGeom>
          <a:noFill/>
          <a:ln>
            <a:noFill/>
          </a:ln>
        </p:spPr>
      </p:pic>
      <p:pic>
        <p:nvPicPr>
          <p:cNvPr id="14" name="Google Shape;84;p15">
            <a:extLst>
              <a:ext uri="{FF2B5EF4-FFF2-40B4-BE49-F238E27FC236}">
                <a16:creationId xmlns:a16="http://schemas.microsoft.com/office/drawing/2014/main" id="{07519A7F-61A3-4188-9BE9-3B0C5CAD1772}"/>
              </a:ext>
            </a:extLst>
          </p:cNvPr>
          <p:cNvPicPr preferRelativeResize="0"/>
          <p:nvPr/>
        </p:nvPicPr>
        <p:blipFill rotWithShape="1">
          <a:blip r:embed="rId4">
            <a:alphaModFix/>
          </a:blip>
          <a:srcRect t="18365" r="11174" b="25728"/>
          <a:stretch/>
        </p:blipFill>
        <p:spPr>
          <a:xfrm>
            <a:off x="6096000" y="1437430"/>
            <a:ext cx="4522351" cy="2103176"/>
          </a:xfrm>
          <a:prstGeom prst="rect">
            <a:avLst/>
          </a:prstGeom>
          <a:noFill/>
          <a:ln>
            <a:noFill/>
          </a:ln>
        </p:spPr>
      </p:pic>
      <p:sp>
        <p:nvSpPr>
          <p:cNvPr id="21" name="Title Placeholder 1">
            <a:extLst>
              <a:ext uri="{FF2B5EF4-FFF2-40B4-BE49-F238E27FC236}">
                <a16:creationId xmlns:a16="http://schemas.microsoft.com/office/drawing/2014/main" id="{034EBB3F-DFCE-447C-A128-F2EA1B9E7301}"/>
              </a:ext>
            </a:extLst>
          </p:cNvPr>
          <p:cNvSpPr txBox="1">
            <a:spLocks/>
          </p:cNvSpPr>
          <p:nvPr/>
        </p:nvSpPr>
        <p:spPr>
          <a:xfrm>
            <a:off x="1474349" y="3485948"/>
            <a:ext cx="2596166" cy="8254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000" dirty="0">
                <a:solidFill>
                  <a:schemeClr val="bg1"/>
                </a:solidFill>
                <a:latin typeface="Open Sans" panose="020B0604020202020204" charset="0"/>
                <a:ea typeface="Open Sans" panose="020B0604020202020204" charset="0"/>
                <a:cs typeface="Open Sans" panose="020B0604020202020204" charset="0"/>
              </a:rPr>
              <a:t>Unidade Pinheiros</a:t>
            </a:r>
          </a:p>
        </p:txBody>
      </p:sp>
      <p:sp>
        <p:nvSpPr>
          <p:cNvPr id="15" name="Title Placeholder 1">
            <a:extLst>
              <a:ext uri="{FF2B5EF4-FFF2-40B4-BE49-F238E27FC236}">
                <a16:creationId xmlns:a16="http://schemas.microsoft.com/office/drawing/2014/main" id="{F8C5F82F-308A-405F-9E23-66B5E7F10A16}"/>
              </a:ext>
            </a:extLst>
          </p:cNvPr>
          <p:cNvSpPr txBox="1">
            <a:spLocks/>
          </p:cNvSpPr>
          <p:nvPr/>
        </p:nvSpPr>
        <p:spPr>
          <a:xfrm>
            <a:off x="477985" y="314551"/>
            <a:ext cx="1105140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dirty="0">
                <a:solidFill>
                  <a:srgbClr val="434343"/>
                </a:solidFill>
                <a:latin typeface="Open Sans" panose="020B0604020202020204" charset="0"/>
                <a:ea typeface="Open Sans" panose="020B0604020202020204" charset="0"/>
                <a:cs typeface="Open Sans" panose="020B0604020202020204" charset="0"/>
              </a:rPr>
              <a:t>    LABDATA FIA – </a:t>
            </a:r>
            <a:r>
              <a:rPr lang="en-US" dirty="0" err="1">
                <a:solidFill>
                  <a:srgbClr val="434343"/>
                </a:solidFill>
                <a:latin typeface="Open Sans" panose="020B0604020202020204" charset="0"/>
                <a:ea typeface="Open Sans" panose="020B0604020202020204" charset="0"/>
                <a:cs typeface="Open Sans" panose="020B0604020202020204" charset="0"/>
              </a:rPr>
              <a:t>Laboratório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Title Placeholder 1">
            <a:extLst>
              <a:ext uri="{FF2B5EF4-FFF2-40B4-BE49-F238E27FC236}">
                <a16:creationId xmlns:a16="http://schemas.microsoft.com/office/drawing/2014/main" id="{034EBB3F-DFCE-447C-A128-F2EA1B9E7301}"/>
              </a:ext>
            </a:extLst>
          </p:cNvPr>
          <p:cNvSpPr txBox="1">
            <a:spLocks/>
          </p:cNvSpPr>
          <p:nvPr/>
        </p:nvSpPr>
        <p:spPr>
          <a:xfrm>
            <a:off x="6096001" y="3485926"/>
            <a:ext cx="2596166" cy="8254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000" dirty="0">
                <a:solidFill>
                  <a:schemeClr val="bg1"/>
                </a:solidFill>
                <a:latin typeface="Open Sans" panose="020B0604020202020204" charset="0"/>
                <a:ea typeface="Open Sans" panose="020B0604020202020204" charset="0"/>
                <a:cs typeface="Open Sans" panose="020B0604020202020204" charset="0"/>
              </a:rPr>
              <a:t>Unidade Paulista</a:t>
            </a:r>
          </a:p>
        </p:txBody>
      </p:sp>
      <p:pic>
        <p:nvPicPr>
          <p:cNvPr id="16" name="Imagem 15">
            <a:extLst>
              <a:ext uri="{FF2B5EF4-FFF2-40B4-BE49-F238E27FC236}">
                <a16:creationId xmlns:a16="http://schemas.microsoft.com/office/drawing/2014/main" id="{C94DEC31-217C-4839-A851-D651F6BF5C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2249039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Conector reto 33">
            <a:extLst>
              <a:ext uri="{FF2B5EF4-FFF2-40B4-BE49-F238E27FC236}">
                <a16:creationId xmlns:a16="http://schemas.microsoft.com/office/drawing/2014/main" id="{0DE9C042-FFE0-4CC5-97BF-5E8AFBA6F7CC}"/>
              </a:ext>
            </a:extLst>
          </p:cNvPr>
          <p:cNvCxnSpPr>
            <a:cxnSpLocks/>
          </p:cNvCxnSpPr>
          <p:nvPr/>
        </p:nvCxnSpPr>
        <p:spPr>
          <a:xfrm>
            <a:off x="1842052" y="3143619"/>
            <a:ext cx="10349948" cy="0"/>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pic>
        <p:nvPicPr>
          <p:cNvPr id="37" name="Picture 2">
            <a:extLst>
              <a:ext uri="{FF2B5EF4-FFF2-40B4-BE49-F238E27FC236}">
                <a16:creationId xmlns:a16="http://schemas.microsoft.com/office/drawing/2014/main" id="{57D551E3-9023-40AF-B353-740DD30427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3499" y="2080691"/>
            <a:ext cx="577104" cy="577104"/>
          </a:xfrm>
          <a:prstGeom prst="ellipse">
            <a:avLst/>
          </a:prstGeom>
          <a:solidFill>
            <a:schemeClr val="bg1"/>
          </a:solidFill>
          <a:ln w="19050">
            <a:solidFill>
              <a:srgbClr val="6ADBD9"/>
            </a:solidFill>
          </a:ln>
        </p:spPr>
      </p:pic>
      <p:pic>
        <p:nvPicPr>
          <p:cNvPr id="38" name="Picture 6">
            <a:extLst>
              <a:ext uri="{FF2B5EF4-FFF2-40B4-BE49-F238E27FC236}">
                <a16:creationId xmlns:a16="http://schemas.microsoft.com/office/drawing/2014/main" id="{0A704C00-3C85-4BA1-B4BF-162F56B8E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1391" y="2080691"/>
            <a:ext cx="577104" cy="577104"/>
          </a:xfrm>
          <a:prstGeom prst="ellipse">
            <a:avLst/>
          </a:prstGeom>
          <a:solidFill>
            <a:schemeClr val="bg1"/>
          </a:solidFill>
          <a:ln w="19050">
            <a:solidFill>
              <a:srgbClr val="6ADBD9"/>
            </a:solidFill>
          </a:ln>
        </p:spPr>
      </p:pic>
      <p:pic>
        <p:nvPicPr>
          <p:cNvPr id="39" name="Picture 10">
            <a:extLst>
              <a:ext uri="{FF2B5EF4-FFF2-40B4-BE49-F238E27FC236}">
                <a16:creationId xmlns:a16="http://schemas.microsoft.com/office/drawing/2014/main" id="{5BFFFBA5-1F12-4EAB-B33E-570828171B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724703" y="2080691"/>
            <a:ext cx="570130" cy="570130"/>
          </a:xfrm>
          <a:prstGeom prst="ellipse">
            <a:avLst/>
          </a:prstGeom>
          <a:solidFill>
            <a:schemeClr val="bg1"/>
          </a:solidFill>
          <a:ln w="19050">
            <a:solidFill>
              <a:srgbClr val="6ADBD9"/>
            </a:solidFill>
          </a:ln>
        </p:spPr>
      </p:pic>
      <p:sp>
        <p:nvSpPr>
          <p:cNvPr id="44" name="Elipse 43">
            <a:extLst>
              <a:ext uri="{FF2B5EF4-FFF2-40B4-BE49-F238E27FC236}">
                <a16:creationId xmlns:a16="http://schemas.microsoft.com/office/drawing/2014/main" id="{57B9BF9B-8F8A-4561-8319-8A90A220C786}"/>
              </a:ext>
            </a:extLst>
          </p:cNvPr>
          <p:cNvSpPr/>
          <p:nvPr/>
        </p:nvSpPr>
        <p:spPr>
          <a:xfrm>
            <a:off x="1769195"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5" name="Elipse 44">
            <a:extLst>
              <a:ext uri="{FF2B5EF4-FFF2-40B4-BE49-F238E27FC236}">
                <a16:creationId xmlns:a16="http://schemas.microsoft.com/office/drawing/2014/main" id="{6502607C-1692-47B5-98FF-2E413E7DDD53}"/>
              </a:ext>
            </a:extLst>
          </p:cNvPr>
          <p:cNvSpPr/>
          <p:nvPr/>
        </p:nvSpPr>
        <p:spPr>
          <a:xfrm>
            <a:off x="4887087"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7" name="Elipse 46">
            <a:extLst>
              <a:ext uri="{FF2B5EF4-FFF2-40B4-BE49-F238E27FC236}">
                <a16:creationId xmlns:a16="http://schemas.microsoft.com/office/drawing/2014/main" id="{3256DFEC-3611-424D-A9A4-3AD7E5042049}"/>
              </a:ext>
            </a:extLst>
          </p:cNvPr>
          <p:cNvSpPr/>
          <p:nvPr/>
        </p:nvSpPr>
        <p:spPr>
          <a:xfrm>
            <a:off x="7936912"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8" name="Retângulo 47">
            <a:extLst>
              <a:ext uri="{FF2B5EF4-FFF2-40B4-BE49-F238E27FC236}">
                <a16:creationId xmlns:a16="http://schemas.microsoft.com/office/drawing/2014/main" id="{7E566C2D-9728-4C8A-9B6B-F79E3645D65F}"/>
              </a:ext>
            </a:extLst>
          </p:cNvPr>
          <p:cNvSpPr/>
          <p:nvPr/>
        </p:nvSpPr>
        <p:spPr>
          <a:xfrm>
            <a:off x="1425912"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1</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9" name="Retângulo 48">
            <a:extLst>
              <a:ext uri="{FF2B5EF4-FFF2-40B4-BE49-F238E27FC236}">
                <a16:creationId xmlns:a16="http://schemas.microsoft.com/office/drawing/2014/main" id="{F3763FBB-EF21-40DD-84CB-D308CEA0AEC7}"/>
              </a:ext>
            </a:extLst>
          </p:cNvPr>
          <p:cNvSpPr/>
          <p:nvPr/>
        </p:nvSpPr>
        <p:spPr>
          <a:xfrm>
            <a:off x="4543804"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2</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50" name="Retângulo 49">
            <a:extLst>
              <a:ext uri="{FF2B5EF4-FFF2-40B4-BE49-F238E27FC236}">
                <a16:creationId xmlns:a16="http://schemas.microsoft.com/office/drawing/2014/main" id="{A247CF09-A5BF-4D20-80D3-FA2938DB344B}"/>
              </a:ext>
            </a:extLst>
          </p:cNvPr>
          <p:cNvSpPr/>
          <p:nvPr/>
        </p:nvSpPr>
        <p:spPr>
          <a:xfrm>
            <a:off x="7593629"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3</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6" name="Title Placeholder 1">
            <a:extLst>
              <a:ext uri="{FF2B5EF4-FFF2-40B4-BE49-F238E27FC236}">
                <a16:creationId xmlns:a16="http://schemas.microsoft.com/office/drawing/2014/main" id="{F6F54ADB-5B37-413A-A3C8-7B261D9A6BCC}"/>
              </a:ext>
            </a:extLst>
          </p:cNvPr>
          <p:cNvSpPr txBox="1">
            <a:spLocks/>
          </p:cNvSpPr>
          <p:nvPr/>
        </p:nvSpPr>
        <p:spPr>
          <a:xfrm>
            <a:off x="362944" y="152773"/>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7" name="Retângulo 26">
            <a:extLst>
              <a:ext uri="{FF2B5EF4-FFF2-40B4-BE49-F238E27FC236}">
                <a16:creationId xmlns:a16="http://schemas.microsoft.com/office/drawing/2014/main" id="{8C6F0918-B251-44CB-AD86-91E841AC2051}"/>
              </a:ext>
            </a:extLst>
          </p:cNvPr>
          <p:cNvSpPr/>
          <p:nvPr/>
        </p:nvSpPr>
        <p:spPr>
          <a:xfrm>
            <a:off x="861391" y="1104017"/>
            <a:ext cx="10071653" cy="738664"/>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28" name="Google Shape;115;p18">
            <a:extLst>
              <a:ext uri="{FF2B5EF4-FFF2-40B4-BE49-F238E27FC236}">
                <a16:creationId xmlns:a16="http://schemas.microsoft.com/office/drawing/2014/main" id="{E8FDD054-3BAA-4A3C-9F17-56EAED3A53C5}"/>
              </a:ext>
            </a:extLst>
          </p:cNvPr>
          <p:cNvSpPr txBox="1"/>
          <p:nvPr/>
        </p:nvSpPr>
        <p:spPr>
          <a:xfrm>
            <a:off x="1376311"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CBB58164-5805-4763-A3B1-73C5AB957CC7}"/>
              </a:ext>
            </a:extLst>
          </p:cNvPr>
          <p:cNvSpPr txBox="1"/>
          <p:nvPr/>
        </p:nvSpPr>
        <p:spPr>
          <a:xfrm>
            <a:off x="4182166"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5" name="Google Shape;115;p18">
            <a:extLst>
              <a:ext uri="{FF2B5EF4-FFF2-40B4-BE49-F238E27FC236}">
                <a16:creationId xmlns:a16="http://schemas.microsoft.com/office/drawing/2014/main" id="{496F5523-1BE1-454B-BF10-7897CB582790}"/>
              </a:ext>
            </a:extLst>
          </p:cNvPr>
          <p:cNvSpPr txBox="1"/>
          <p:nvPr/>
        </p:nvSpPr>
        <p:spPr>
          <a:xfrm>
            <a:off x="7200744"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6" name="Espaço Reservado para Número de Slide 4">
            <a:extLst>
              <a:ext uri="{FF2B5EF4-FFF2-40B4-BE49-F238E27FC236}">
                <a16:creationId xmlns:a16="http://schemas.microsoft.com/office/drawing/2014/main" id="{6B555479-A12E-451B-8D07-D5BD28D4102B}"/>
              </a:ext>
            </a:extLst>
          </p:cNvPr>
          <p:cNvSpPr txBox="1">
            <a:spLocks/>
          </p:cNvSpPr>
          <p:nvPr/>
        </p:nvSpPr>
        <p:spPr>
          <a:xfrm>
            <a:off x="11522766" y="359743"/>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0" name="Pentágono 39">
            <a:extLst>
              <a:ext uri="{FF2B5EF4-FFF2-40B4-BE49-F238E27FC236}">
                <a16:creationId xmlns:a16="http://schemas.microsoft.com/office/drawing/2014/main" id="{769A4973-4F5C-409E-956B-E75AE3980173}"/>
              </a:ext>
            </a:extLst>
          </p:cNvPr>
          <p:cNvSpPr/>
          <p:nvPr/>
        </p:nvSpPr>
        <p:spPr>
          <a:xfrm>
            <a:off x="11628783" y="399500"/>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41" name="Google Shape;62;p13">
            <a:extLst>
              <a:ext uri="{FF2B5EF4-FFF2-40B4-BE49-F238E27FC236}">
                <a16:creationId xmlns:a16="http://schemas.microsoft.com/office/drawing/2014/main" id="{4B633E65-A4D0-47D0-93A4-318575B3F112}"/>
              </a:ext>
            </a:extLst>
          </p:cNvPr>
          <p:cNvPicPr preferRelativeResize="0"/>
          <p:nvPr/>
        </p:nvPicPr>
        <p:blipFill>
          <a:blip r:embed="rId5">
            <a:alphaModFix/>
          </a:blip>
          <a:stretch>
            <a:fillRect/>
          </a:stretch>
        </p:blipFill>
        <p:spPr>
          <a:xfrm flipH="1">
            <a:off x="9568068" y="4744922"/>
            <a:ext cx="2628806" cy="2116755"/>
          </a:xfrm>
          <a:prstGeom prst="rect">
            <a:avLst/>
          </a:prstGeom>
          <a:noFill/>
          <a:ln>
            <a:noFill/>
          </a:ln>
        </p:spPr>
      </p:pic>
      <p:sp>
        <p:nvSpPr>
          <p:cNvPr id="42" name="Espaço Reservado para Data 5">
            <a:extLst>
              <a:ext uri="{FF2B5EF4-FFF2-40B4-BE49-F238E27FC236}">
                <a16:creationId xmlns:a16="http://schemas.microsoft.com/office/drawing/2014/main" id="{70B71BB5-5BDF-4F37-A7B0-49F312A8461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2" name="Imagem 21"/>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102756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31" name="Title Placeholder 1">
            <a:extLst>
              <a:ext uri="{FF2B5EF4-FFF2-40B4-BE49-F238E27FC236}">
                <a16:creationId xmlns:a16="http://schemas.microsoft.com/office/drawing/2014/main" id="{93F8BF1D-7665-4BE3-A579-65C8A59FDD6A}"/>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graphicFrame>
        <p:nvGraphicFramePr>
          <p:cNvPr id="15" name="Diagrama 14">
            <a:extLst>
              <a:ext uri="{FF2B5EF4-FFF2-40B4-BE49-F238E27FC236}">
                <a16:creationId xmlns:a16="http://schemas.microsoft.com/office/drawing/2014/main" id="{A8FE3183-ED20-4421-A5F9-D77C1662390D}"/>
              </a:ext>
            </a:extLst>
          </p:cNvPr>
          <p:cNvGraphicFramePr/>
          <p:nvPr>
            <p:extLst>
              <p:ext uri="{D42A27DB-BD31-4B8C-83A1-F6EECF244321}">
                <p14:modId xmlns:p14="http://schemas.microsoft.com/office/powerpoint/2010/main" val="458139909"/>
              </p:ext>
            </p:extLst>
          </p:nvPr>
        </p:nvGraphicFramePr>
        <p:xfrm>
          <a:off x="1707727" y="112024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tângulo 16">
            <a:extLst>
              <a:ext uri="{FF2B5EF4-FFF2-40B4-BE49-F238E27FC236}">
                <a16:creationId xmlns:a16="http://schemas.microsoft.com/office/drawing/2014/main" id="{B370DCE8-8A56-4CDA-BD8B-BFD04A035D36}"/>
              </a:ext>
            </a:extLst>
          </p:cNvPr>
          <p:cNvSpPr/>
          <p:nvPr/>
        </p:nvSpPr>
        <p:spPr>
          <a:xfrm>
            <a:off x="927652" y="1302939"/>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9" name="Espaço Reservado para Data 5">
            <a:extLst>
              <a:ext uri="{FF2B5EF4-FFF2-40B4-BE49-F238E27FC236}">
                <a16:creationId xmlns:a16="http://schemas.microsoft.com/office/drawing/2014/main" id="{7E6F2491-00B4-4ED1-93D9-308477DB4F25}"/>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0" name="Imagem 9">
            <a:extLst>
              <a:ext uri="{FF2B5EF4-FFF2-40B4-BE49-F238E27FC236}">
                <a16:creationId xmlns:a16="http://schemas.microsoft.com/office/drawing/2014/main" id="{81870FFA-FAEA-4254-B32E-538EF96E762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659348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4248443" y="1900442"/>
            <a:ext cx="7943557" cy="283685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10345753" y="561505"/>
              <a:ext cx="958163" cy="1859526"/>
            </a:xfrm>
            <a:prstGeom prst="rect">
              <a:avLst/>
            </a:prstGeom>
            <a:noFill/>
            <a:ln>
              <a:noFill/>
            </a:ln>
          </p:spPr>
        </p:pic>
      </p:grpSp>
      <p:pic>
        <p:nvPicPr>
          <p:cNvPr id="25" name="Google Shape;61;p13">
            <a:extLst>
              <a:ext uri="{FF2B5EF4-FFF2-40B4-BE49-F238E27FC236}">
                <a16:creationId xmlns:a16="http://schemas.microsoft.com/office/drawing/2014/main" id="{A90B1294-65ED-43CE-936E-0250E17F5F2A}"/>
              </a:ext>
            </a:extLst>
          </p:cNvPr>
          <p:cNvPicPr preferRelativeResize="0"/>
          <p:nvPr/>
        </p:nvPicPr>
        <p:blipFill rotWithShape="1">
          <a:blip r:embed="rId3">
            <a:alphaModFix/>
          </a:blip>
          <a:srcRect t="44000" b="27799"/>
          <a:stretch/>
        </p:blipFill>
        <p:spPr>
          <a:xfrm>
            <a:off x="1814933" y="1822456"/>
            <a:ext cx="2433510" cy="688690"/>
          </a:xfrm>
          <a:prstGeom prst="rect">
            <a:avLst/>
          </a:prstGeom>
          <a:noFill/>
          <a:ln>
            <a:noFill/>
          </a:ln>
        </p:spPr>
      </p:pic>
      <p:sp>
        <p:nvSpPr>
          <p:cNvPr id="18" name="Retângulo 17">
            <a:extLst>
              <a:ext uri="{FF2B5EF4-FFF2-40B4-BE49-F238E27FC236}">
                <a16:creationId xmlns:a16="http://schemas.microsoft.com/office/drawing/2014/main" id="{08582706-F5DF-4D31-921A-D90BA26BA469}"/>
              </a:ext>
            </a:extLst>
          </p:cNvPr>
          <p:cNvSpPr/>
          <p:nvPr/>
        </p:nvSpPr>
        <p:spPr>
          <a:xfrm>
            <a:off x="229840" y="188747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pic>
        <p:nvPicPr>
          <p:cNvPr id="2050" name="Picture 2" descr="Photo Of People Near Wooden Table">
            <a:extLst>
              <a:ext uri="{FF2B5EF4-FFF2-40B4-BE49-F238E27FC236}">
                <a16:creationId xmlns:a16="http://schemas.microsoft.com/office/drawing/2014/main" id="{1FA243AB-D387-43BF-858B-256C06F445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904997"/>
            <a:ext cx="4248443" cy="2832295"/>
          </a:xfrm>
          <a:prstGeom prst="rect">
            <a:avLst/>
          </a:prstGeom>
          <a:noFill/>
          <a:extLst>
            <a:ext uri="{909E8E84-426E-40DD-AFC4-6F175D3DCCD1}">
              <a14:hiddenFill xmlns:a14="http://schemas.microsoft.com/office/drawing/2010/main">
                <a:solidFill>
                  <a:srgbClr val="FFFFFF"/>
                </a:solidFill>
              </a14:hiddenFill>
            </a:ext>
          </a:extLst>
        </p:spPr>
      </p:pic>
      <p:sp>
        <p:nvSpPr>
          <p:cNvPr id="30" name="Espaço Reservado para Data 5">
            <a:extLst>
              <a:ext uri="{FF2B5EF4-FFF2-40B4-BE49-F238E27FC236}">
                <a16:creationId xmlns:a16="http://schemas.microsoft.com/office/drawing/2014/main" id="{7617B11D-6D59-4992-99A8-9FBF0CFEEF1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3" name="Imagem 12"/>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4" name="Title Placeholder 1">
            <a:extLst>
              <a:ext uri="{FF2B5EF4-FFF2-40B4-BE49-F238E27FC236}">
                <a16:creationId xmlns:a16="http://schemas.microsoft.com/office/drawing/2014/main" id="{32F441C4-D02C-4ACD-A149-8CEF6C3E9575}"/>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5" name="Retângulo 14">
            <a:extLst>
              <a:ext uri="{FF2B5EF4-FFF2-40B4-BE49-F238E27FC236}">
                <a16:creationId xmlns:a16="http://schemas.microsoft.com/office/drawing/2014/main" id="{2ABD4B8B-01CD-43A9-AC87-56FCDC09802F}"/>
              </a:ext>
            </a:extLst>
          </p:cNvPr>
          <p:cNvSpPr/>
          <p:nvPr/>
        </p:nvSpPr>
        <p:spPr>
          <a:xfrm>
            <a:off x="4648544" y="2487641"/>
            <a:ext cx="5728523" cy="1384995"/>
          </a:xfrm>
          <a:prstGeom prst="rect">
            <a:avLst/>
          </a:prstGeom>
        </p:spPr>
        <p:txBody>
          <a:bodyPr wrap="square">
            <a:spAutoFit/>
          </a:bodyPr>
          <a:lstStyle/>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b="1" dirty="0" err="1">
                <a:solidFill>
                  <a:schemeClr val="bg1"/>
                </a:solidFill>
                <a:latin typeface="Open Sans" panose="020B0604020202020204" charset="0"/>
                <a:ea typeface="Open Sans" panose="020B0604020202020204" charset="0"/>
                <a:cs typeface="Open Sans" panose="020B0604020202020204" charset="0"/>
              </a:rPr>
              <a:t>Lorem</a:t>
            </a:r>
            <a:r>
              <a:rPr lang="pt-BR" sz="1200" b="1" dirty="0">
                <a:solidFill>
                  <a:schemeClr val="bg1"/>
                </a:solidFill>
                <a:latin typeface="Open Sans" panose="020B0604020202020204" charset="0"/>
                <a:ea typeface="Open Sans" panose="020B0604020202020204" charset="0"/>
                <a:cs typeface="Open Sans" panose="020B0604020202020204" charset="0"/>
              </a:rPr>
              <a:t> Ipsum </a:t>
            </a:r>
            <a:r>
              <a:rPr lang="pt-BR" sz="1200" b="1" dirty="0" err="1">
                <a:solidFill>
                  <a:schemeClr val="bg1"/>
                </a:solidFill>
                <a:latin typeface="Open Sans" panose="020B0604020202020204" charset="0"/>
                <a:ea typeface="Open Sans" panose="020B0604020202020204" charset="0"/>
                <a:cs typeface="Open Sans" panose="020B0604020202020204" charset="0"/>
              </a:rPr>
              <a:t>dolor</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sit</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amet</a:t>
            </a:r>
            <a:endParaRPr lang="pt-BR" sz="1200" b="1"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065360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tângulo 43">
            <a:extLst>
              <a:ext uri="{FF2B5EF4-FFF2-40B4-BE49-F238E27FC236}">
                <a16:creationId xmlns:a16="http://schemas.microsoft.com/office/drawing/2014/main" id="{5771BC8A-AAC0-4BE0-A496-0C57B4662CBD}"/>
              </a:ext>
            </a:extLst>
          </p:cNvPr>
          <p:cNvSpPr/>
          <p:nvPr/>
        </p:nvSpPr>
        <p:spPr>
          <a:xfrm rot="10800000">
            <a:off x="2780" y="1670086"/>
            <a:ext cx="2515338"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3" name="Agrupar 32">
            <a:extLst>
              <a:ext uri="{FF2B5EF4-FFF2-40B4-BE49-F238E27FC236}">
                <a16:creationId xmlns:a16="http://schemas.microsoft.com/office/drawing/2014/main" id="{EB326335-5227-427C-BA40-635970456B4C}"/>
              </a:ext>
            </a:extLst>
          </p:cNvPr>
          <p:cNvGrpSpPr/>
          <p:nvPr/>
        </p:nvGrpSpPr>
        <p:grpSpPr>
          <a:xfrm>
            <a:off x="6436120" y="1670086"/>
            <a:ext cx="5755880" cy="2308431"/>
            <a:chOff x="8497038" y="155404"/>
            <a:chExt cx="2827606" cy="2308431"/>
          </a:xfrm>
        </p:grpSpPr>
        <p:sp>
          <p:nvSpPr>
            <p:cNvPr id="40" name="Retângulo 39">
              <a:extLst>
                <a:ext uri="{FF2B5EF4-FFF2-40B4-BE49-F238E27FC236}">
                  <a16:creationId xmlns:a16="http://schemas.microsoft.com/office/drawing/2014/main" id="{1730CC36-686C-4C7F-8A4B-09B5B2A92A5D}"/>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1" name="Google Shape;62;p13">
              <a:extLst>
                <a:ext uri="{FF2B5EF4-FFF2-40B4-BE49-F238E27FC236}">
                  <a16:creationId xmlns:a16="http://schemas.microsoft.com/office/drawing/2014/main" id="{93728973-5C09-41ED-BB8B-CB7A4C1BB138}"/>
                </a:ext>
              </a:extLst>
            </p:cNvPr>
            <p:cNvPicPr preferRelativeResize="0"/>
            <p:nvPr/>
          </p:nvPicPr>
          <p:blipFill>
            <a:blip r:embed="rId2">
              <a:alphaModFix/>
            </a:blip>
            <a:stretch>
              <a:fillRect/>
            </a:stretch>
          </p:blipFill>
          <p:spPr>
            <a:xfrm flipH="1">
              <a:off x="9889495" y="333579"/>
              <a:ext cx="1414421" cy="2087451"/>
            </a:xfrm>
            <a:prstGeom prst="rect">
              <a:avLst/>
            </a:prstGeom>
            <a:noFill/>
            <a:ln>
              <a:noFill/>
            </a:ln>
          </p:spPr>
        </p:pic>
      </p:grpSp>
      <p:sp>
        <p:nvSpPr>
          <p:cNvPr id="18" name="Retângulo 17">
            <a:extLst>
              <a:ext uri="{FF2B5EF4-FFF2-40B4-BE49-F238E27FC236}">
                <a16:creationId xmlns:a16="http://schemas.microsoft.com/office/drawing/2014/main" id="{B61614D9-E4BA-4F3D-AB39-E2BBC9962A3C}"/>
              </a:ext>
            </a:extLst>
          </p:cNvPr>
          <p:cNvSpPr/>
          <p:nvPr/>
        </p:nvSpPr>
        <p:spPr>
          <a:xfrm>
            <a:off x="6675272" y="1848262"/>
            <a:ext cx="5728523" cy="1384995"/>
          </a:xfrm>
          <a:prstGeom prst="rect">
            <a:avLst/>
          </a:prstGeom>
        </p:spPr>
        <p:txBody>
          <a:bodyPr wrap="square">
            <a:spAutoFit/>
          </a:bodyPr>
          <a:lstStyle/>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b="1" dirty="0" err="1">
                <a:solidFill>
                  <a:schemeClr val="bg1"/>
                </a:solidFill>
                <a:latin typeface="Open Sans" panose="020B0604020202020204" charset="0"/>
                <a:ea typeface="Open Sans" panose="020B0604020202020204" charset="0"/>
                <a:cs typeface="Open Sans" panose="020B0604020202020204" charset="0"/>
              </a:rPr>
              <a:t>Lorem</a:t>
            </a:r>
            <a:r>
              <a:rPr lang="pt-BR" sz="1200" b="1" dirty="0">
                <a:solidFill>
                  <a:schemeClr val="bg1"/>
                </a:solidFill>
                <a:latin typeface="Open Sans" panose="020B0604020202020204" charset="0"/>
                <a:ea typeface="Open Sans" panose="020B0604020202020204" charset="0"/>
                <a:cs typeface="Open Sans" panose="020B0604020202020204" charset="0"/>
              </a:rPr>
              <a:t> Ipsum </a:t>
            </a:r>
            <a:r>
              <a:rPr lang="pt-BR" sz="1200" b="1" dirty="0" err="1">
                <a:solidFill>
                  <a:schemeClr val="bg1"/>
                </a:solidFill>
                <a:latin typeface="Open Sans" panose="020B0604020202020204" charset="0"/>
                <a:ea typeface="Open Sans" panose="020B0604020202020204" charset="0"/>
                <a:cs typeface="Open Sans" panose="020B0604020202020204" charset="0"/>
              </a:rPr>
              <a:t>dolor</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sit</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amet</a:t>
            </a:r>
            <a:endParaRPr lang="pt-BR" sz="1200" b="1"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4FC6B1B-5797-4075-9743-B408E428F048}"/>
              </a:ext>
            </a:extLst>
          </p:cNvPr>
          <p:cNvSpPr/>
          <p:nvPr/>
        </p:nvSpPr>
        <p:spPr>
          <a:xfrm>
            <a:off x="1060173" y="462565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29</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19" name="Picture 2" descr="Black and Gray Laptop Computer · Free Stock Photo">
            <a:extLst>
              <a:ext uri="{FF2B5EF4-FFF2-40B4-BE49-F238E27FC236}">
                <a16:creationId xmlns:a16="http://schemas.microsoft.com/office/drawing/2014/main" id="{C74111B0-BA48-4F5B-A90D-AB98EF8AB2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45" t="15406" r="58466" b="50934"/>
          <a:stretch/>
        </p:blipFill>
        <p:spPr bwMode="auto">
          <a:xfrm>
            <a:off x="2523972" y="1670085"/>
            <a:ext cx="3912148" cy="2308431"/>
          </a:xfrm>
          <a:prstGeom prst="rect">
            <a:avLst/>
          </a:prstGeom>
          <a:noFill/>
          <a:extLst>
            <a:ext uri="{909E8E84-426E-40DD-AFC4-6F175D3DCCD1}">
              <a14:hiddenFill xmlns:a14="http://schemas.microsoft.com/office/drawing/2010/main">
                <a:solidFill>
                  <a:srgbClr val="FFFFFF"/>
                </a:solidFill>
              </a14:hiddenFill>
            </a:ext>
          </a:extLst>
        </p:spPr>
      </p:pic>
      <p:sp>
        <p:nvSpPr>
          <p:cNvPr id="21" name="Retângulo 20">
            <a:extLst>
              <a:ext uri="{FF2B5EF4-FFF2-40B4-BE49-F238E27FC236}">
                <a16:creationId xmlns:a16="http://schemas.microsoft.com/office/drawing/2014/main" id="{F2C1EB61-6793-484F-9EF1-BB61D71FF366}"/>
              </a:ext>
            </a:extLst>
          </p:cNvPr>
          <p:cNvSpPr/>
          <p:nvPr/>
        </p:nvSpPr>
        <p:spPr>
          <a:xfrm>
            <a:off x="2725049" y="1842639"/>
            <a:ext cx="1898401" cy="646331"/>
          </a:xfrm>
          <a:prstGeom prst="rect">
            <a:avLst/>
          </a:prstGeom>
        </p:spPr>
        <p:txBody>
          <a:bodyPr wrap="square">
            <a:spAutoFit/>
          </a:bodyPr>
          <a:lstStyle/>
          <a:p>
            <a:r>
              <a:rPr lang="da-DK" dirty="0">
                <a:solidFill>
                  <a:schemeClr val="accent4"/>
                </a:solidFill>
              </a:rPr>
              <a:t>Modificar imagem a seu critério</a:t>
            </a:r>
            <a:endParaRPr lang="pt-BR" dirty="0">
              <a:solidFill>
                <a:schemeClr val="accent4"/>
              </a:solidFill>
            </a:endParaRPr>
          </a:p>
        </p:txBody>
      </p:sp>
      <p:sp>
        <p:nvSpPr>
          <p:cNvPr id="24" name="Retângulo 23">
            <a:extLst>
              <a:ext uri="{FF2B5EF4-FFF2-40B4-BE49-F238E27FC236}">
                <a16:creationId xmlns:a16="http://schemas.microsoft.com/office/drawing/2014/main" id="{7D1FA3D6-062D-4D00-95B2-2D3D3E9D8291}"/>
              </a:ext>
            </a:extLst>
          </p:cNvPr>
          <p:cNvSpPr/>
          <p:nvPr/>
        </p:nvSpPr>
        <p:spPr>
          <a:xfrm>
            <a:off x="209710" y="1901024"/>
            <a:ext cx="5728523" cy="1384995"/>
          </a:xfrm>
          <a:prstGeom prst="rect">
            <a:avLst/>
          </a:prstGeom>
        </p:spPr>
        <p:txBody>
          <a:bodyPr wrap="square">
            <a:spAutoFit/>
          </a:bodyPr>
          <a:lstStyle/>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b="1" dirty="0" err="1">
                <a:solidFill>
                  <a:schemeClr val="bg1"/>
                </a:solidFill>
                <a:latin typeface="Open Sans" panose="020B0604020202020204" charset="0"/>
                <a:ea typeface="Open Sans" panose="020B0604020202020204" charset="0"/>
                <a:cs typeface="Open Sans" panose="020B0604020202020204" charset="0"/>
              </a:rPr>
              <a:t>Lorem</a:t>
            </a:r>
            <a:r>
              <a:rPr lang="pt-BR" sz="1200" b="1" dirty="0">
                <a:solidFill>
                  <a:schemeClr val="bg1"/>
                </a:solidFill>
                <a:latin typeface="Open Sans" panose="020B0604020202020204" charset="0"/>
                <a:ea typeface="Open Sans" panose="020B0604020202020204" charset="0"/>
                <a:cs typeface="Open Sans" panose="020B0604020202020204" charset="0"/>
              </a:rPr>
              <a:t> Ipsum </a:t>
            </a:r>
            <a:r>
              <a:rPr lang="pt-BR" sz="1200" b="1" dirty="0" err="1">
                <a:solidFill>
                  <a:schemeClr val="bg1"/>
                </a:solidFill>
                <a:latin typeface="Open Sans" panose="020B0604020202020204" charset="0"/>
                <a:ea typeface="Open Sans" panose="020B0604020202020204" charset="0"/>
                <a:cs typeface="Open Sans" panose="020B0604020202020204" charset="0"/>
              </a:rPr>
              <a:t>dolor</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sit</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amet</a:t>
            </a:r>
            <a:endParaRPr lang="pt-BR" sz="1200" b="1"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p:txBody>
      </p:sp>
      <p:sp>
        <p:nvSpPr>
          <p:cNvPr id="20" name="Espaço Reservado para Data 5">
            <a:extLst>
              <a:ext uri="{FF2B5EF4-FFF2-40B4-BE49-F238E27FC236}">
                <a16:creationId xmlns:a16="http://schemas.microsoft.com/office/drawing/2014/main" id="{320A7A32-7CD1-45C6-8D68-4FC1B5B0B5B4}"/>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2" name="Imagem 21"/>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79145" y="6393527"/>
            <a:ext cx="1705361" cy="327947"/>
          </a:xfrm>
          <a:prstGeom prst="rect">
            <a:avLst/>
          </a:prstGeom>
        </p:spPr>
      </p:pic>
      <p:sp>
        <p:nvSpPr>
          <p:cNvPr id="23" name="Title Placeholder 1">
            <a:extLst>
              <a:ext uri="{FF2B5EF4-FFF2-40B4-BE49-F238E27FC236}">
                <a16:creationId xmlns:a16="http://schemas.microsoft.com/office/drawing/2014/main" id="{12C20074-84C9-4F32-8BBD-219B192113FD}"/>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427177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5195910"/>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Base de Dados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Bases originais </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Filtros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Principais variáveis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Processo de redução de variáveis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Análise Exploratória de Dados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com Estatística Tradicional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com Inteligência Artificial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Desafios encontrados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Conclusões</a:t>
            </a: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a:endCxn id="26" idx="4"/>
          </p:cNvCxnSpPr>
          <p:nvPr/>
        </p:nvCxnSpPr>
        <p:spPr>
          <a:xfrm>
            <a:off x="4631064" y="1032815"/>
            <a:ext cx="0" cy="4781662"/>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58208"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58208" y="191367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id="{A1FD3738-3BA8-43DD-BDEA-43513556BCB3}"/>
              </a:ext>
            </a:extLst>
          </p:cNvPr>
          <p:cNvSpPr/>
          <p:nvPr/>
        </p:nvSpPr>
        <p:spPr>
          <a:xfrm>
            <a:off x="4558208" y="2319289"/>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id="{E8FD2CCA-FA6C-4142-9B0D-E4E25F50DDB7}"/>
              </a:ext>
            </a:extLst>
          </p:cNvPr>
          <p:cNvSpPr/>
          <p:nvPr/>
        </p:nvSpPr>
        <p:spPr>
          <a:xfrm>
            <a:off x="4558208" y="27391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1" name="Elipse 20">
            <a:extLst>
              <a:ext uri="{FF2B5EF4-FFF2-40B4-BE49-F238E27FC236}">
                <a16:creationId xmlns:a16="http://schemas.microsoft.com/office/drawing/2014/main" id="{20F007FE-3C45-4C50-96EF-E95FF61957B6}"/>
              </a:ext>
            </a:extLst>
          </p:cNvPr>
          <p:cNvSpPr/>
          <p:nvPr/>
        </p:nvSpPr>
        <p:spPr>
          <a:xfrm>
            <a:off x="4558208" y="31830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3</a:t>
            </a:fld>
            <a:endParaRPr lang="pt-BR" dirty="0">
              <a:solidFill>
                <a:srgbClr val="6ADBD9"/>
              </a:solidFill>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58208" y="148638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5" name="Elipse 14">
            <a:extLst>
              <a:ext uri="{FF2B5EF4-FFF2-40B4-BE49-F238E27FC236}">
                <a16:creationId xmlns:a16="http://schemas.microsoft.com/office/drawing/2014/main" id="{539B0DFA-8F15-49B6-BFF8-08611FB7392C}"/>
              </a:ext>
            </a:extLst>
          </p:cNvPr>
          <p:cNvSpPr/>
          <p:nvPr/>
        </p:nvSpPr>
        <p:spPr>
          <a:xfrm>
            <a:off x="4558208" y="3604110"/>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2" name="Elipse 21">
            <a:extLst>
              <a:ext uri="{FF2B5EF4-FFF2-40B4-BE49-F238E27FC236}">
                <a16:creationId xmlns:a16="http://schemas.microsoft.com/office/drawing/2014/main" id="{720E669F-5389-4DCE-864B-761AF2A4B25A}"/>
              </a:ext>
            </a:extLst>
          </p:cNvPr>
          <p:cNvSpPr/>
          <p:nvPr/>
        </p:nvSpPr>
        <p:spPr>
          <a:xfrm>
            <a:off x="4558208" y="402518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3" name="Elipse 22">
            <a:extLst>
              <a:ext uri="{FF2B5EF4-FFF2-40B4-BE49-F238E27FC236}">
                <a16:creationId xmlns:a16="http://schemas.microsoft.com/office/drawing/2014/main" id="{6E71B8F3-6326-4C0C-A58D-B01B7517A5E8}"/>
              </a:ext>
            </a:extLst>
          </p:cNvPr>
          <p:cNvSpPr/>
          <p:nvPr/>
        </p:nvSpPr>
        <p:spPr>
          <a:xfrm>
            <a:off x="4558208" y="446908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charset="0"/>
              <a:ea typeface="Open Sans" panose="020B0604020202020204" charset="0"/>
              <a:cs typeface="Open Sans" panose="020B0604020202020204" charset="0"/>
            </a:endParaRPr>
          </a:p>
        </p:txBody>
      </p:sp>
      <p:sp>
        <p:nvSpPr>
          <p:cNvPr id="24" name="Elipse 23">
            <a:extLst>
              <a:ext uri="{FF2B5EF4-FFF2-40B4-BE49-F238E27FC236}">
                <a16:creationId xmlns:a16="http://schemas.microsoft.com/office/drawing/2014/main" id="{53784E7B-AFD7-4F97-B13C-E9B157E9F7A4}"/>
              </a:ext>
            </a:extLst>
          </p:cNvPr>
          <p:cNvSpPr/>
          <p:nvPr/>
        </p:nvSpPr>
        <p:spPr>
          <a:xfrm>
            <a:off x="4558208" y="488893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5" name="Elipse 24">
            <a:extLst>
              <a:ext uri="{FF2B5EF4-FFF2-40B4-BE49-F238E27FC236}">
                <a16:creationId xmlns:a16="http://schemas.microsoft.com/office/drawing/2014/main" id="{57B781B4-9F29-4E99-A21D-D2D6918B7233}"/>
              </a:ext>
            </a:extLst>
          </p:cNvPr>
          <p:cNvSpPr/>
          <p:nvPr/>
        </p:nvSpPr>
        <p:spPr>
          <a:xfrm>
            <a:off x="4558208" y="527881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6" name="Elipse 25">
            <a:extLst>
              <a:ext uri="{FF2B5EF4-FFF2-40B4-BE49-F238E27FC236}">
                <a16:creationId xmlns:a16="http://schemas.microsoft.com/office/drawing/2014/main" id="{EB9DEA45-155F-4A0F-869F-9487D0CCF3DD}"/>
              </a:ext>
            </a:extLst>
          </p:cNvPr>
          <p:cNvSpPr/>
          <p:nvPr/>
        </p:nvSpPr>
        <p:spPr>
          <a:xfrm>
            <a:off x="4558208" y="566870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pic>
        <p:nvPicPr>
          <p:cNvPr id="31" name="Imagem 30" descr="Uma imagem contendo objeto, peça de xadrez, mesa&#10;&#10;Descrição gerada automaticamente">
            <a:extLst>
              <a:ext uri="{FF2B5EF4-FFF2-40B4-BE49-F238E27FC236}">
                <a16:creationId xmlns:a16="http://schemas.microsoft.com/office/drawing/2014/main" id="{6124A517-077E-46D7-ACB5-598DCF51AD08}"/>
              </a:ext>
            </a:extLst>
          </p:cNvPr>
          <p:cNvPicPr>
            <a:picLocks noChangeAspect="1"/>
          </p:cNvPicPr>
          <p:nvPr/>
        </p:nvPicPr>
        <p:blipFill rotWithShape="1">
          <a:blip r:embed="rId3">
            <a:extLst>
              <a:ext uri="{28A0092B-C50C-407E-A947-70E740481C1C}">
                <a14:useLocalDpi xmlns:a14="http://schemas.microsoft.com/office/drawing/2010/main" val="0"/>
              </a:ext>
            </a:extLst>
          </a:blip>
          <a:srcRect l="30299" r="36150"/>
          <a:stretch/>
        </p:blipFill>
        <p:spPr>
          <a:xfrm>
            <a:off x="0" y="0"/>
            <a:ext cx="3362088" cy="6858000"/>
          </a:xfrm>
          <a:prstGeom prst="rect">
            <a:avLst/>
          </a:prstGeom>
        </p:spPr>
      </p:pic>
    </p:spTree>
    <p:extLst>
      <p:ext uri="{BB962C8B-B14F-4D97-AF65-F5344CB8AC3E}">
        <p14:creationId xmlns:p14="http://schemas.microsoft.com/office/powerpoint/2010/main" val="3599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28402" y="2339786"/>
            <a:ext cx="8063599" cy="3535347"/>
            <a:chOff x="8497037"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7" y="155404"/>
              <a:ext cx="2827606" cy="2308431"/>
            </a:xfrm>
            <a:prstGeom prst="rect">
              <a:avLst/>
            </a:prstGeom>
            <a:gradFill>
              <a:gsLst>
                <a:gs pos="0">
                  <a:srgbClr val="6ADBD9">
                    <a:lumMod val="0"/>
                  </a:srgbClr>
                </a:gs>
                <a:gs pos="50000">
                  <a:srgbClr val="6ADBD9">
                    <a:lumMod val="44000"/>
                  </a:srgbClr>
                </a:gs>
                <a:gs pos="100000">
                  <a:srgbClr val="66CCFF">
                    <a:lumMod val="26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4</a:t>
            </a:fld>
            <a:endParaRPr lang="pt-BR" dirty="0">
              <a:solidFill>
                <a:srgbClr val="6ADBD9"/>
              </a:solidFill>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33" name="Retângulo 32">
            <a:extLst>
              <a:ext uri="{FF2B5EF4-FFF2-40B4-BE49-F238E27FC236}">
                <a16:creationId xmlns:a16="http://schemas.microsoft.com/office/drawing/2014/main" id="{0FD99386-E63C-4C99-80A4-BB4B8C72028D}"/>
              </a:ext>
            </a:extLst>
          </p:cNvPr>
          <p:cNvSpPr/>
          <p:nvPr/>
        </p:nvSpPr>
        <p:spPr>
          <a:xfrm>
            <a:off x="4128401" y="1170235"/>
            <a:ext cx="7149199" cy="954107"/>
          </a:xfrm>
          <a:prstGeom prst="rect">
            <a:avLst/>
          </a:prstGeom>
        </p:spPr>
        <p:txBody>
          <a:bodyPr wrap="square">
            <a:spAutoFit/>
          </a:bodyPr>
          <a:lstStyle/>
          <a:p>
            <a:r>
              <a:rPr lang="da-DK" sz="1400" dirty="0">
                <a:solidFill>
                  <a:srgbClr val="434343"/>
                </a:solidFill>
                <a:latin typeface="Open Sans" panose="020B0604020202020204" charset="0"/>
              </a:rPr>
              <a:t>O objetivo do trabalho é predizer o </a:t>
            </a:r>
            <a:r>
              <a:rPr lang="da-DK" sz="1400" b="1" dirty="0">
                <a:solidFill>
                  <a:srgbClr val="434343"/>
                </a:solidFill>
                <a:latin typeface="Open Sans" panose="020B0604020202020204" charset="0"/>
              </a:rPr>
              <a:t>prazo de entrega</a:t>
            </a:r>
            <a:r>
              <a:rPr lang="da-DK" sz="1400" dirty="0">
                <a:solidFill>
                  <a:srgbClr val="434343"/>
                </a:solidFill>
                <a:latin typeface="Open Sans" panose="020B0604020202020204" charset="0"/>
              </a:rPr>
              <a:t> das mercadorias compradas a partir da plataforma Olist.</a:t>
            </a:r>
          </a:p>
          <a:p>
            <a:endParaRPr lang="da-DK" sz="1400" dirty="0">
              <a:solidFill>
                <a:srgbClr val="434343"/>
              </a:solidFill>
              <a:latin typeface="Open Sans" panose="020B0604020202020204" charset="0"/>
            </a:endParaRPr>
          </a:p>
          <a:p>
            <a:r>
              <a:rPr lang="da-DK" sz="1400" dirty="0">
                <a:solidFill>
                  <a:srgbClr val="434343"/>
                </a:solidFill>
                <a:latin typeface="Open Sans" panose="020B0604020202020204" charset="0"/>
              </a:rPr>
              <a:t>Desta forma, a plataforma poderá apresentar </a:t>
            </a:r>
            <a:r>
              <a:rPr lang="da-DK" sz="1400" b="1" dirty="0">
                <a:solidFill>
                  <a:srgbClr val="434343"/>
                </a:solidFill>
                <a:latin typeface="Open Sans" panose="020B0604020202020204" charset="0"/>
              </a:rPr>
              <a:t>prazos de entrega mais competitivos</a:t>
            </a: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231909" y="3151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a:t>
            </a:r>
            <a:r>
              <a:rPr lang="en-US" dirty="0" err="1">
                <a:solidFill>
                  <a:srgbClr val="434343"/>
                </a:solidFill>
                <a:latin typeface="Open Sans" panose="020B0604020202020204" charset="0"/>
                <a:ea typeface="Open Sans" panose="020B0604020202020204" charset="0"/>
                <a:cs typeface="Open Sans" panose="020B0604020202020204" charset="0"/>
              </a:rPr>
              <a:t>Objetivo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Trabalho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r>
              <a:rPr lang="en-US" sz="1100" dirty="0" err="1">
                <a:solidFill>
                  <a:srgbClr val="6ADBD9"/>
                </a:solidFill>
                <a:latin typeface="Open Sans" panose="020B0604020202020204" charset="0"/>
                <a:ea typeface="Open Sans" panose="020B0604020202020204" charset="0"/>
                <a:cs typeface="Open Sans" panose="020B0604020202020204" charset="0"/>
              </a:rPr>
              <a:t>Trabalho</a:t>
            </a:r>
            <a:r>
              <a:rPr lang="en-US" sz="1100" dirty="0">
                <a:solidFill>
                  <a:srgbClr val="6ADBD9"/>
                </a:solidFill>
                <a:latin typeface="Open Sans" panose="020B0604020202020204" charset="0"/>
                <a:ea typeface="Open Sans" panose="020B0604020202020204" charset="0"/>
                <a:cs typeface="Open Sans" panose="020B0604020202020204" charset="0"/>
              </a:rPr>
              <a:t> Final | </a:t>
            </a:r>
            <a:r>
              <a:rPr lang="en-US" sz="1100" dirty="0">
                <a:solidFill>
                  <a:srgbClr val="434343"/>
                </a:solidFill>
                <a:latin typeface="Open Sans" panose="020B0604020202020204" charset="0"/>
                <a:ea typeface="Open Sans" panose="020B0604020202020204" charset="0"/>
                <a:cs typeface="Open Sans" panose="020B0604020202020204" charset="0"/>
              </a:rPr>
              <a:t>Grupo 1 -  T12</a:t>
            </a:r>
          </a:p>
        </p:txBody>
      </p:sp>
      <p:sp>
        <p:nvSpPr>
          <p:cNvPr id="3" name="Retângulo 2">
            <a:extLst>
              <a:ext uri="{FF2B5EF4-FFF2-40B4-BE49-F238E27FC236}">
                <a16:creationId xmlns:a16="http://schemas.microsoft.com/office/drawing/2014/main" id="{ED072FB0-079E-451B-A8DE-04ADFF128F4D}"/>
              </a:ext>
            </a:extLst>
          </p:cNvPr>
          <p:cNvSpPr/>
          <p:nvPr/>
        </p:nvSpPr>
        <p:spPr>
          <a:xfrm>
            <a:off x="4392768" y="2408673"/>
            <a:ext cx="6096000" cy="2893100"/>
          </a:xfrm>
          <a:prstGeom prst="rect">
            <a:avLst/>
          </a:prstGeom>
        </p:spPr>
        <p:txBody>
          <a:bodyPr>
            <a:spAutoFit/>
          </a:bodyPr>
          <a:lstStyle/>
          <a:p>
            <a:r>
              <a:rPr lang="pt-BR" sz="1400" b="1" dirty="0">
                <a:solidFill>
                  <a:schemeClr val="bg1"/>
                </a:solidFill>
                <a:latin typeface="Open Sans" panose="020B0604020202020204" charset="0"/>
                <a:ea typeface="Open Sans" panose="020B0604020202020204" charset="0"/>
                <a:cs typeface="Open Sans" panose="020B0604020202020204" charset="0"/>
              </a:rPr>
              <a:t>Dados:</a:t>
            </a:r>
          </a:p>
          <a:p>
            <a:endParaRPr lang="pt-BR" sz="1400" dirty="0">
              <a:solidFill>
                <a:schemeClr val="bg1"/>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chemeClr val="bg1"/>
                </a:solidFill>
                <a:latin typeface="Open Sans" panose="020B0604020202020204" charset="0"/>
                <a:ea typeface="Open Sans" panose="020B0604020202020204" charset="0"/>
                <a:cs typeface="Open Sans" panose="020B0604020202020204" charset="0"/>
              </a:rPr>
              <a:t>A predição utilizará dados históricos de 2 anos (Out/2016 a </a:t>
            </a:r>
            <a:r>
              <a:rPr lang="pt-BR" sz="1400" dirty="0" err="1">
                <a:solidFill>
                  <a:schemeClr val="bg1"/>
                </a:solidFill>
                <a:latin typeface="Open Sans" panose="020B0604020202020204" charset="0"/>
                <a:ea typeface="Open Sans" panose="020B0604020202020204" charset="0"/>
                <a:cs typeface="Open Sans" panose="020B0604020202020204" charset="0"/>
              </a:rPr>
              <a:t>Ago</a:t>
            </a:r>
            <a:r>
              <a:rPr lang="pt-BR" sz="1400" dirty="0">
                <a:solidFill>
                  <a:schemeClr val="bg1"/>
                </a:solidFill>
                <a:latin typeface="Open Sans" panose="020B0604020202020204" charset="0"/>
                <a:ea typeface="Open Sans" panose="020B0604020202020204" charset="0"/>
                <a:cs typeface="Open Sans" panose="020B0604020202020204" charset="0"/>
              </a:rPr>
              <a:t>/2018)</a:t>
            </a:r>
          </a:p>
          <a:p>
            <a:pPr marL="285750" indent="-285750">
              <a:buFont typeface="Arial" panose="020B0604020202020204" pitchFamily="34" charset="0"/>
              <a:buChar char="•"/>
            </a:pPr>
            <a:endParaRPr lang="pt-BR" sz="1400" dirty="0">
              <a:solidFill>
                <a:schemeClr val="bg1"/>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chemeClr val="bg1"/>
                </a:solidFill>
                <a:latin typeface="Open Sans" panose="020B0604020202020204" charset="0"/>
                <a:ea typeface="Open Sans" panose="020B0604020202020204" charset="0"/>
                <a:cs typeface="Open Sans" panose="020B0604020202020204" charset="0"/>
              </a:rPr>
              <a:t>Uso de dados geográficos de clientes e fornecedores</a:t>
            </a:r>
          </a:p>
          <a:p>
            <a:pPr marL="285750" indent="-285750">
              <a:buFont typeface="Arial" panose="020B0604020202020204" pitchFamily="34" charset="0"/>
              <a:buChar char="•"/>
            </a:pPr>
            <a:endParaRPr lang="pt-BR" sz="1400" i="1" dirty="0">
              <a:solidFill>
                <a:schemeClr val="bg1"/>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i="1" dirty="0" err="1">
                <a:solidFill>
                  <a:schemeClr val="bg1"/>
                </a:solidFill>
                <a:latin typeface="Open Sans" panose="020B0604020202020204" charset="0"/>
                <a:ea typeface="Open Sans" panose="020B0604020202020204" charset="0"/>
                <a:cs typeface="Open Sans" panose="020B0604020202020204" charset="0"/>
              </a:rPr>
              <a:t>Feature</a:t>
            </a:r>
            <a:r>
              <a:rPr lang="pt-BR" sz="1400" i="1" dirty="0">
                <a:solidFill>
                  <a:schemeClr val="bg1"/>
                </a:solidFill>
                <a:latin typeface="Open Sans" panose="020B0604020202020204" charset="0"/>
                <a:ea typeface="Open Sans" panose="020B0604020202020204" charset="0"/>
                <a:cs typeface="Open Sans" panose="020B0604020202020204" charset="0"/>
              </a:rPr>
              <a:t> </a:t>
            </a:r>
            <a:r>
              <a:rPr lang="pt-BR" sz="1400" i="1" dirty="0" err="1">
                <a:solidFill>
                  <a:schemeClr val="bg1"/>
                </a:solidFill>
                <a:latin typeface="Open Sans" panose="020B0604020202020204" charset="0"/>
                <a:ea typeface="Open Sans" panose="020B0604020202020204" charset="0"/>
                <a:cs typeface="Open Sans" panose="020B0604020202020204" charset="0"/>
              </a:rPr>
              <a:t>Engineering</a:t>
            </a:r>
            <a:r>
              <a:rPr lang="pt-BR" sz="1400" i="1" dirty="0">
                <a:solidFill>
                  <a:schemeClr val="bg1"/>
                </a:solidFill>
                <a:latin typeface="Open Sans" panose="020B0604020202020204" charset="0"/>
                <a:ea typeface="Open Sans" panose="020B0604020202020204" charset="0"/>
                <a:cs typeface="Open Sans" panose="020B0604020202020204" charset="0"/>
              </a:rPr>
              <a:t> </a:t>
            </a:r>
            <a:r>
              <a:rPr lang="pt-BR" sz="1400" dirty="0">
                <a:solidFill>
                  <a:schemeClr val="bg1"/>
                </a:solidFill>
                <a:latin typeface="Open Sans" panose="020B0604020202020204" charset="0"/>
                <a:ea typeface="Open Sans" panose="020B0604020202020204" charset="0"/>
                <a:cs typeface="Open Sans" panose="020B0604020202020204" charset="0"/>
              </a:rPr>
              <a:t>a partir de comentários de usuários</a:t>
            </a:r>
          </a:p>
          <a:p>
            <a:pPr marL="742950" lvl="1" indent="-285750">
              <a:buFont typeface="Arial" panose="020B0604020202020204" pitchFamily="34" charset="0"/>
              <a:buChar char="•"/>
            </a:pPr>
            <a:r>
              <a:rPr lang="pt-BR" sz="1400" dirty="0">
                <a:solidFill>
                  <a:schemeClr val="bg1"/>
                </a:solidFill>
                <a:latin typeface="Open Sans" panose="020B0604020202020204" charset="0"/>
                <a:ea typeface="Open Sans" panose="020B0604020202020204" charset="0"/>
                <a:cs typeface="Open Sans" panose="020B0604020202020204" charset="0"/>
              </a:rPr>
              <a:t>Análise de sentimento</a:t>
            </a:r>
          </a:p>
          <a:p>
            <a:pPr marL="285750" indent="-285750">
              <a:buFont typeface="Arial" panose="020B0604020202020204" pitchFamily="34" charset="0"/>
              <a:buChar char="•"/>
            </a:pPr>
            <a:endParaRPr lang="pt-BR" sz="1400" dirty="0">
              <a:solidFill>
                <a:schemeClr val="bg1"/>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chemeClr val="bg1"/>
                </a:solidFill>
                <a:latin typeface="Open Sans" panose="020B0604020202020204" charset="0"/>
                <a:ea typeface="Open Sans" panose="020B0604020202020204" charset="0"/>
                <a:cs typeface="Open Sans" panose="020B0604020202020204" charset="0"/>
              </a:rPr>
              <a:t>Datas de envio fornecidas pelos vendedores</a:t>
            </a:r>
          </a:p>
          <a:p>
            <a:pPr marL="285750" indent="-285750">
              <a:buFont typeface="Arial" panose="020B0604020202020204" pitchFamily="34" charset="0"/>
              <a:buChar char="•"/>
            </a:pPr>
            <a:endParaRPr lang="pt-BR" sz="1400" dirty="0">
              <a:solidFill>
                <a:schemeClr val="bg1"/>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endParaRPr lang="pt-BR" sz="1400" dirty="0">
              <a:solidFill>
                <a:schemeClr val="bg1"/>
              </a:solidFill>
              <a:latin typeface="Open Sans" panose="020B0604020202020204" charset="0"/>
              <a:ea typeface="Open Sans" panose="020B0604020202020204" charset="0"/>
              <a:cs typeface="Open Sans" panose="020B0604020202020204" charset="0"/>
            </a:endParaRPr>
          </a:p>
          <a:p>
            <a:endParaRPr lang="pt-BR" sz="1400" dirty="0">
              <a:solidFill>
                <a:schemeClr val="bg1"/>
              </a:solidFill>
              <a:latin typeface="Open Sans" panose="020B0604020202020204" charset="0"/>
              <a:ea typeface="Open Sans" panose="020B0604020202020204" charset="0"/>
              <a:cs typeface="Open Sans" panose="020B0604020202020204" charset="0"/>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pic>
        <p:nvPicPr>
          <p:cNvPr id="6" name="Imagem 5" descr="Uma imagem contendo mesa, computador, vermelho&#10;&#10;Descrição gerada automaticamente">
            <a:extLst>
              <a:ext uri="{FF2B5EF4-FFF2-40B4-BE49-F238E27FC236}">
                <a16:creationId xmlns:a16="http://schemas.microsoft.com/office/drawing/2014/main" id="{F0A74A67-F143-4D92-AFEB-786C8201B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0" y="2339786"/>
            <a:ext cx="4504095" cy="4518214"/>
          </a:xfrm>
          <a:prstGeom prst="rect">
            <a:avLst/>
          </a:prstGeom>
        </p:spPr>
      </p:pic>
    </p:spTree>
    <p:extLst>
      <p:ext uri="{BB962C8B-B14F-4D97-AF65-F5344CB8AC3E}">
        <p14:creationId xmlns:p14="http://schemas.microsoft.com/office/powerpoint/2010/main" val="529216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a:ln>
                <a:noFill/>
              </a:ln>
              <a:solidFill>
                <a:srgbClr val="6ADBD9"/>
              </a:solidFill>
              <a:effectLst/>
              <a:uLnTx/>
              <a:uFillTx/>
              <a:latin typeface="Calibri" panose="020F050202020403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187802" y="3413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    2. Contextualização do Problema</a:t>
            </a:r>
          </a:p>
          <a:p>
            <a:r>
              <a:rPr lang="pt-BR" sz="1100" dirty="0">
                <a:solidFill>
                  <a:srgbClr val="6ADBD9"/>
                </a:solidFill>
                <a:latin typeface="Open Sans" panose="020B0604020202020204" charset="0"/>
                <a:ea typeface="Open Sans" panose="020B0604020202020204" charset="0"/>
                <a:cs typeface="Open Sans" panose="020B0604020202020204" charset="0"/>
              </a:rPr>
              <a:t>                  Trabalho Final | </a:t>
            </a:r>
            <a:r>
              <a:rPr lang="pt-BR" sz="1100" dirty="0">
                <a:solidFill>
                  <a:srgbClr val="434343"/>
                </a:solidFill>
                <a:latin typeface="Open Sans" panose="020B0604020202020204" charset="0"/>
                <a:ea typeface="Open Sans" panose="020B0604020202020204" charset="0"/>
                <a:cs typeface="Open Sans" panose="020B0604020202020204" charset="0"/>
              </a:rPr>
              <a:t>Grupo 1 - T12</a:t>
            </a:r>
          </a:p>
        </p:txBody>
      </p:sp>
      <p:pic>
        <p:nvPicPr>
          <p:cNvPr id="14" name="Imagem 13"/>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8" name="Retângulo 17">
            <a:extLst>
              <a:ext uri="{FF2B5EF4-FFF2-40B4-BE49-F238E27FC236}">
                <a16:creationId xmlns:a16="http://schemas.microsoft.com/office/drawing/2014/main" id="{7EC257A6-E88D-4660-B003-D600104E7606}"/>
              </a:ext>
            </a:extLst>
          </p:cNvPr>
          <p:cNvSpPr/>
          <p:nvPr/>
        </p:nvSpPr>
        <p:spPr>
          <a:xfrm>
            <a:off x="4320246" y="1113966"/>
            <a:ext cx="7675972" cy="5047536"/>
          </a:xfrm>
          <a:prstGeom prst="rect">
            <a:avLst/>
          </a:prstGeom>
        </p:spPr>
        <p:txBody>
          <a:bodyPr wrap="square">
            <a:spAutoFit/>
          </a:bodyPr>
          <a:lstStyle/>
          <a:p>
            <a:r>
              <a:rPr lang="pt-BR" sz="1400" dirty="0">
                <a:solidFill>
                  <a:srgbClr val="434343"/>
                </a:solidFill>
                <a:latin typeface="Open Sans" panose="020B0604020202020204" charset="0"/>
              </a:rPr>
              <a:t>A plataforma tem apresentado </a:t>
            </a:r>
            <a:r>
              <a:rPr lang="pt-BR" sz="1400" b="1" dirty="0">
                <a:solidFill>
                  <a:srgbClr val="434343"/>
                </a:solidFill>
                <a:latin typeface="Open Sans" panose="020B0604020202020204" charset="0"/>
              </a:rPr>
              <a:t>prazos de entrega muito mais longos</a:t>
            </a:r>
            <a:r>
              <a:rPr lang="pt-BR" sz="1400" dirty="0">
                <a:solidFill>
                  <a:srgbClr val="434343"/>
                </a:solidFill>
                <a:latin typeface="Open Sans" panose="020B0604020202020204" charset="0"/>
              </a:rPr>
              <a:t> do que os reais. Quanto maior o prazo, maior o erro.</a:t>
            </a: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r>
              <a:rPr lang="pt-BR" sz="1400" dirty="0">
                <a:solidFill>
                  <a:srgbClr val="434343"/>
                </a:solidFill>
                <a:latin typeface="Open Sans" panose="020B0604020202020204" charset="0"/>
              </a:rPr>
              <a:t>Como consequência, a plataforma pode estar em </a:t>
            </a:r>
            <a:r>
              <a:rPr lang="pt-BR" sz="1400" b="1" dirty="0">
                <a:solidFill>
                  <a:srgbClr val="434343"/>
                </a:solidFill>
                <a:latin typeface="Open Sans" panose="020B0604020202020204" charset="0"/>
              </a:rPr>
              <a:t>desvantagem em relação a concorrentes</a:t>
            </a:r>
            <a:r>
              <a:rPr lang="pt-BR" sz="1400" dirty="0">
                <a:solidFill>
                  <a:srgbClr val="434343"/>
                </a:solidFill>
                <a:latin typeface="Open Sans" panose="020B0604020202020204" charset="0"/>
              </a:rPr>
              <a:t> que prometam prazos menores, além de potencial </a:t>
            </a:r>
            <a:r>
              <a:rPr lang="pt-BR" sz="1400" b="1" dirty="0">
                <a:solidFill>
                  <a:srgbClr val="434343"/>
                </a:solidFill>
                <a:latin typeface="Open Sans" panose="020B0604020202020204" charset="0"/>
              </a:rPr>
              <a:t>desistência de compra </a:t>
            </a:r>
            <a:r>
              <a:rPr lang="pt-BR" sz="1400" dirty="0">
                <a:solidFill>
                  <a:srgbClr val="434343"/>
                </a:solidFill>
                <a:latin typeface="Open Sans" panose="020B0604020202020204" charset="0"/>
              </a:rPr>
              <a:t>pelos clientes.</a:t>
            </a: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r>
              <a:rPr lang="pt-BR" sz="1400" dirty="0">
                <a:solidFill>
                  <a:srgbClr val="434343"/>
                </a:solidFill>
                <a:latin typeface="Open Sans" panose="020B0604020202020204" charset="0"/>
              </a:rPr>
              <a:t>Por outro lado, o algoritmo atual tem conseguido </a:t>
            </a:r>
            <a:r>
              <a:rPr lang="pt-BR" sz="1400" b="1" dirty="0">
                <a:solidFill>
                  <a:srgbClr val="434343"/>
                </a:solidFill>
                <a:latin typeface="Open Sans" panose="020B0604020202020204" charset="0"/>
              </a:rPr>
              <a:t>evitar atrasos em 93%</a:t>
            </a:r>
            <a:r>
              <a:rPr lang="pt-BR" sz="1400" dirty="0">
                <a:solidFill>
                  <a:srgbClr val="434343"/>
                </a:solidFill>
                <a:latin typeface="Open Sans" panose="020B0604020202020204" charset="0"/>
              </a:rPr>
              <a:t> dos casos.</a:t>
            </a: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r>
              <a:rPr lang="pt-BR" sz="1400" dirty="0">
                <a:solidFill>
                  <a:srgbClr val="434343"/>
                </a:solidFill>
                <a:latin typeface="Open Sans" panose="020B0604020202020204" charset="0"/>
              </a:rPr>
              <a:t>Este trabalho irá propor modelos que </a:t>
            </a:r>
            <a:r>
              <a:rPr lang="pt-BR" sz="1400" b="1" dirty="0">
                <a:solidFill>
                  <a:srgbClr val="434343"/>
                </a:solidFill>
                <a:latin typeface="Open Sans" panose="020B0604020202020204" charset="0"/>
              </a:rPr>
              <a:t>reduzam o prazo de entrega</a:t>
            </a:r>
            <a:r>
              <a:rPr lang="pt-BR" sz="1400" dirty="0">
                <a:solidFill>
                  <a:srgbClr val="434343"/>
                </a:solidFill>
                <a:latin typeface="Open Sans" panose="020B0604020202020204" charset="0"/>
              </a:rPr>
              <a:t> exibido aos clientes, mas </a:t>
            </a:r>
            <a:r>
              <a:rPr lang="pt-BR" sz="1400" b="1" dirty="0">
                <a:solidFill>
                  <a:srgbClr val="434343"/>
                </a:solidFill>
                <a:latin typeface="Open Sans" panose="020B0604020202020204" charset="0"/>
              </a:rPr>
              <a:t>mantendo o nível de atraso existente</a:t>
            </a:r>
            <a:r>
              <a:rPr lang="pt-BR" sz="1400" dirty="0">
                <a:solidFill>
                  <a:srgbClr val="434343"/>
                </a:solidFill>
                <a:latin typeface="Open Sans" panose="020B0604020202020204" charset="0"/>
              </a:rPr>
              <a:t>.</a:t>
            </a:r>
          </a:p>
        </p:txBody>
      </p:sp>
      <p:graphicFrame>
        <p:nvGraphicFramePr>
          <p:cNvPr id="7" name="Tabela 6">
            <a:extLst>
              <a:ext uri="{FF2B5EF4-FFF2-40B4-BE49-F238E27FC236}">
                <a16:creationId xmlns:a16="http://schemas.microsoft.com/office/drawing/2014/main" id="{3AE7E88C-5868-4E0D-AE1C-F540C93AF022}"/>
              </a:ext>
            </a:extLst>
          </p:cNvPr>
          <p:cNvGraphicFramePr>
            <a:graphicFrameLocks noGrp="1"/>
          </p:cNvGraphicFramePr>
          <p:nvPr>
            <p:extLst>
              <p:ext uri="{D42A27DB-BD31-4B8C-83A1-F6EECF244321}">
                <p14:modId xmlns:p14="http://schemas.microsoft.com/office/powerpoint/2010/main" val="548126900"/>
              </p:ext>
            </p:extLst>
          </p:nvPr>
        </p:nvGraphicFramePr>
        <p:xfrm>
          <a:off x="5145288" y="1866900"/>
          <a:ext cx="4667250" cy="1864560"/>
        </p:xfrm>
        <a:graphic>
          <a:graphicData uri="http://schemas.openxmlformats.org/drawingml/2006/table">
            <a:tbl>
              <a:tblPr/>
              <a:tblGrid>
                <a:gridCol w="1555750">
                  <a:extLst>
                    <a:ext uri="{9D8B030D-6E8A-4147-A177-3AD203B41FA5}">
                      <a16:colId xmlns:a16="http://schemas.microsoft.com/office/drawing/2014/main" val="2373785427"/>
                    </a:ext>
                  </a:extLst>
                </a:gridCol>
                <a:gridCol w="1555750">
                  <a:extLst>
                    <a:ext uri="{9D8B030D-6E8A-4147-A177-3AD203B41FA5}">
                      <a16:colId xmlns:a16="http://schemas.microsoft.com/office/drawing/2014/main" val="206252399"/>
                    </a:ext>
                  </a:extLst>
                </a:gridCol>
                <a:gridCol w="1555750">
                  <a:extLst>
                    <a:ext uri="{9D8B030D-6E8A-4147-A177-3AD203B41FA5}">
                      <a16:colId xmlns:a16="http://schemas.microsoft.com/office/drawing/2014/main" val="803913436"/>
                    </a:ext>
                  </a:extLst>
                </a:gridCol>
              </a:tblGrid>
              <a:tr h="212725">
                <a:tc>
                  <a:txBody>
                    <a:bodyPr/>
                    <a:lstStyle/>
                    <a:p>
                      <a:pPr algn="ctr" fontAlgn="b"/>
                      <a:r>
                        <a:rPr lang="pt-BR" sz="1200" b="1" noProof="0" dirty="0">
                          <a:effectLst/>
                          <a:latin typeface="Helvetica Neue"/>
                        </a:rPr>
                        <a:t>Prazo estimado</a:t>
                      </a:r>
                    </a:p>
                    <a:p>
                      <a:pPr algn="ctr" fontAlgn="b"/>
                      <a:r>
                        <a:rPr lang="pt-BR" sz="1200" b="1" noProof="0" dirty="0">
                          <a:effectLst/>
                          <a:latin typeface="Helvetica Neue"/>
                        </a:rPr>
                        <a:t>(media)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pt-BR" sz="1200" b="1" noProof="0">
                          <a:effectLst/>
                          <a:latin typeface="Helvetica Neue"/>
                        </a:rPr>
                        <a:t>Entrega</a:t>
                      </a:r>
                    </a:p>
                    <a:p>
                      <a:pPr algn="ctr" fontAlgn="b"/>
                      <a:r>
                        <a:rPr lang="pt-BR" sz="1200" b="1" noProof="0">
                          <a:effectLst/>
                          <a:latin typeface="Helvetica Neue"/>
                        </a:rPr>
                        <a:t>(média)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pt-BR" sz="1200" b="1" noProof="0">
                          <a:effectLst/>
                          <a:latin typeface="Helvetica Neue"/>
                        </a:rPr>
                        <a:t>Antecedência</a:t>
                      </a:r>
                    </a:p>
                    <a:p>
                      <a:pPr algn="ctr" fontAlgn="b"/>
                      <a:r>
                        <a:rPr lang="pt-BR" sz="1200" b="1" noProof="0">
                          <a:effectLst/>
                          <a:latin typeface="Helvetica Neue"/>
                        </a:rPr>
                        <a:t>(prazo – entrega)</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7465487"/>
                  </a:ext>
                </a:extLst>
              </a:tr>
              <a:tr h="212725">
                <a:tc>
                  <a:txBody>
                    <a:bodyPr/>
                    <a:lstStyle/>
                    <a:p>
                      <a:pPr algn="ctr" fontAlgn="t"/>
                      <a:r>
                        <a:rPr lang="pt-BR" sz="1400" noProof="0">
                          <a:solidFill>
                            <a:schemeClr val="accent6">
                              <a:lumMod val="50000"/>
                            </a:schemeClr>
                          </a:solidFill>
                          <a:effectLst/>
                          <a:latin typeface="Helvetica Neue"/>
                        </a:rPr>
                        <a:t>3</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pt-BR" sz="1400" noProof="0">
                          <a:solidFill>
                            <a:schemeClr val="accent6">
                              <a:lumMod val="50000"/>
                            </a:schemeClr>
                          </a:solidFill>
                          <a:effectLst/>
                          <a:latin typeface="Helvetica Neue"/>
                        </a:rPr>
                        <a:t>3</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t" latinLnBrk="0" hangingPunct="1"/>
                      <a:r>
                        <a:rPr lang="pt-BR" sz="1400" kern="1200" noProof="0">
                          <a:solidFill>
                            <a:schemeClr val="accent6">
                              <a:lumMod val="50000"/>
                            </a:schemeClr>
                          </a:solidFill>
                          <a:effectLst/>
                          <a:latin typeface="Helvetica Neue"/>
                          <a:ea typeface="+mn-ea"/>
                          <a:cs typeface="+mn-cs"/>
                        </a:rPr>
                        <a:t>0</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26822803"/>
                  </a:ext>
                </a:extLst>
              </a:tr>
              <a:tr h="212725">
                <a:tc>
                  <a:txBody>
                    <a:bodyPr/>
                    <a:lstStyle/>
                    <a:p>
                      <a:pPr algn="ctr" fontAlgn="t"/>
                      <a:r>
                        <a:rPr lang="pt-BR" sz="1400" noProof="0" dirty="0">
                          <a:solidFill>
                            <a:schemeClr val="accent6">
                              <a:lumMod val="50000"/>
                            </a:schemeClr>
                          </a:solidFill>
                          <a:effectLst/>
                          <a:latin typeface="Helvetica Neue"/>
                        </a:rPr>
                        <a:t>5</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pt-BR" sz="1400" noProof="0">
                          <a:solidFill>
                            <a:schemeClr val="accent6">
                              <a:lumMod val="50000"/>
                            </a:schemeClr>
                          </a:solidFill>
                          <a:effectLst/>
                          <a:latin typeface="Helvetica Neue"/>
                        </a:rPr>
                        <a:t>4</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t" latinLnBrk="0" hangingPunct="1"/>
                      <a:r>
                        <a:rPr lang="pt-BR" sz="1400" kern="1200" noProof="0">
                          <a:solidFill>
                            <a:schemeClr val="accent6">
                              <a:lumMod val="50000"/>
                            </a:schemeClr>
                          </a:solidFill>
                          <a:effectLst/>
                          <a:latin typeface="Helvetica Neue"/>
                          <a:ea typeface="+mn-ea"/>
                          <a:cs typeface="+mn-cs"/>
                        </a:rPr>
                        <a:t>1</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02346884"/>
                  </a:ext>
                </a:extLst>
              </a:tr>
              <a:tr h="212725">
                <a:tc>
                  <a:txBody>
                    <a:bodyPr/>
                    <a:lstStyle/>
                    <a:p>
                      <a:pPr algn="ctr" fontAlgn="t"/>
                      <a:r>
                        <a:rPr lang="pt-BR" sz="1400" noProof="0">
                          <a:solidFill>
                            <a:schemeClr val="accent2"/>
                          </a:solidFill>
                          <a:effectLst/>
                          <a:latin typeface="Helvetica Neue"/>
                        </a:rPr>
                        <a:t>10</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pt-BR" sz="1400" noProof="0">
                          <a:solidFill>
                            <a:schemeClr val="accent6">
                              <a:lumMod val="50000"/>
                            </a:schemeClr>
                          </a:solidFill>
                          <a:effectLst/>
                          <a:latin typeface="Helvetica Neue"/>
                        </a:rPr>
                        <a:t>5</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t" latinLnBrk="0" hangingPunct="1"/>
                      <a:r>
                        <a:rPr lang="pt-BR" sz="1400" kern="1200" noProof="0">
                          <a:solidFill>
                            <a:schemeClr val="accent2"/>
                          </a:solidFill>
                          <a:effectLst/>
                          <a:latin typeface="Helvetica Neue"/>
                          <a:ea typeface="+mn-ea"/>
                          <a:cs typeface="+mn-cs"/>
                        </a:rPr>
                        <a:t>5</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45415894"/>
                  </a:ext>
                </a:extLst>
              </a:tr>
              <a:tr h="212725">
                <a:tc>
                  <a:txBody>
                    <a:bodyPr/>
                    <a:lstStyle/>
                    <a:p>
                      <a:pPr algn="ctr" fontAlgn="t"/>
                      <a:r>
                        <a:rPr lang="pt-BR" sz="1400" noProof="0">
                          <a:solidFill>
                            <a:schemeClr val="accent2">
                              <a:lumMod val="50000"/>
                            </a:schemeClr>
                          </a:solidFill>
                          <a:effectLst/>
                          <a:latin typeface="Helvetica Neue"/>
                        </a:rPr>
                        <a:t>20</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pt-BR" sz="1400" noProof="0">
                          <a:solidFill>
                            <a:schemeClr val="accent4">
                              <a:lumMod val="50000"/>
                            </a:schemeClr>
                          </a:solidFill>
                          <a:effectLst/>
                          <a:latin typeface="Helvetica Neue"/>
                        </a:rPr>
                        <a:t>11</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t" latinLnBrk="0" hangingPunct="1"/>
                      <a:r>
                        <a:rPr lang="pt-BR" sz="1400" kern="1200" noProof="0">
                          <a:solidFill>
                            <a:schemeClr val="accent2">
                              <a:lumMod val="50000"/>
                            </a:schemeClr>
                          </a:solidFill>
                          <a:effectLst/>
                          <a:latin typeface="Helvetica Neue"/>
                          <a:ea typeface="+mn-ea"/>
                          <a:cs typeface="+mn-cs"/>
                        </a:rPr>
                        <a:t>9</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13877974"/>
                  </a:ext>
                </a:extLst>
              </a:tr>
              <a:tr h="212725">
                <a:tc>
                  <a:txBody>
                    <a:bodyPr/>
                    <a:lstStyle/>
                    <a:p>
                      <a:pPr algn="ctr" fontAlgn="t"/>
                      <a:r>
                        <a:rPr lang="pt-BR" sz="1400" b="1" noProof="0">
                          <a:solidFill>
                            <a:srgbClr val="C00000"/>
                          </a:solidFill>
                          <a:effectLst/>
                          <a:latin typeface="Helvetica Neue"/>
                        </a:rPr>
                        <a:t>40</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pt-BR" sz="1400" b="1" noProof="0">
                          <a:solidFill>
                            <a:schemeClr val="accent4">
                              <a:lumMod val="50000"/>
                            </a:schemeClr>
                          </a:solidFill>
                          <a:effectLst/>
                          <a:latin typeface="Helvetica Neue"/>
                        </a:rPr>
                        <a:t>18</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t" latinLnBrk="0" hangingPunct="1"/>
                      <a:r>
                        <a:rPr lang="pt-BR" sz="1400" b="1" kern="1200" noProof="0" dirty="0">
                          <a:solidFill>
                            <a:srgbClr val="C00000"/>
                          </a:solidFill>
                          <a:effectLst/>
                          <a:latin typeface="Helvetica Neue"/>
                          <a:ea typeface="+mn-ea"/>
                          <a:cs typeface="+mn-cs"/>
                        </a:rPr>
                        <a:t>22</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39687513"/>
                  </a:ext>
                </a:extLst>
              </a:tr>
            </a:tbl>
          </a:graphicData>
        </a:graphic>
      </p:graphicFrame>
      <p:grpSp>
        <p:nvGrpSpPr>
          <p:cNvPr id="11271" name="Agrupar 11270">
            <a:extLst>
              <a:ext uri="{FF2B5EF4-FFF2-40B4-BE49-F238E27FC236}">
                <a16:creationId xmlns:a16="http://schemas.microsoft.com/office/drawing/2014/main" id="{9EAA6CA9-1D65-4FC2-A5F9-508FCFB57115}"/>
              </a:ext>
            </a:extLst>
          </p:cNvPr>
          <p:cNvGrpSpPr/>
          <p:nvPr/>
        </p:nvGrpSpPr>
        <p:grpSpPr>
          <a:xfrm>
            <a:off x="0" y="0"/>
            <a:ext cx="3865477" cy="6858000"/>
            <a:chOff x="0" y="0"/>
            <a:chExt cx="3865477" cy="6858000"/>
          </a:xfrm>
        </p:grpSpPr>
        <p:pic>
          <p:nvPicPr>
            <p:cNvPr id="11267" name="Imagem 11266">
              <a:extLst>
                <a:ext uri="{FF2B5EF4-FFF2-40B4-BE49-F238E27FC236}">
                  <a16:creationId xmlns:a16="http://schemas.microsoft.com/office/drawing/2014/main" id="{12EC9936-ACDB-4504-AD72-897CC33DE7DD}"/>
                </a:ext>
              </a:extLst>
            </p:cNvPr>
            <p:cNvPicPr>
              <a:picLocks noChangeAspect="1"/>
            </p:cNvPicPr>
            <p:nvPr/>
          </p:nvPicPr>
          <p:blipFill>
            <a:blip r:embed="rId4">
              <a:duotone>
                <a:prstClr val="black"/>
                <a:schemeClr val="accent3">
                  <a:tint val="45000"/>
                  <a:satMod val="400000"/>
                </a:schemeClr>
              </a:duotone>
            </a:blip>
            <a:stretch>
              <a:fillRect/>
            </a:stretch>
          </p:blipFill>
          <p:spPr>
            <a:xfrm>
              <a:off x="0" y="0"/>
              <a:ext cx="2638425" cy="6858000"/>
            </a:xfrm>
            <a:prstGeom prst="rect">
              <a:avLst/>
            </a:prstGeom>
          </p:spPr>
        </p:pic>
        <p:sp>
          <p:nvSpPr>
            <p:cNvPr id="28" name="Retângulo 27">
              <a:extLst>
                <a:ext uri="{FF2B5EF4-FFF2-40B4-BE49-F238E27FC236}">
                  <a16:creationId xmlns:a16="http://schemas.microsoft.com/office/drawing/2014/main" id="{8EE89F8D-8576-4A6E-8F7A-0CC2D2FBF2C6}"/>
                </a:ext>
              </a:extLst>
            </p:cNvPr>
            <p:cNvSpPr/>
            <p:nvPr/>
          </p:nvSpPr>
          <p:spPr>
            <a:xfrm>
              <a:off x="1654590" y="4343296"/>
              <a:ext cx="2210887" cy="2343253"/>
            </a:xfrm>
            <a:custGeom>
              <a:avLst/>
              <a:gdLst>
                <a:gd name="connsiteX0" fmla="*/ 0 w 1553662"/>
                <a:gd name="connsiteY0" fmla="*/ 0 h 1571625"/>
                <a:gd name="connsiteX1" fmla="*/ 1553662 w 1553662"/>
                <a:gd name="connsiteY1" fmla="*/ 0 h 1571625"/>
                <a:gd name="connsiteX2" fmla="*/ 1553662 w 1553662"/>
                <a:gd name="connsiteY2" fmla="*/ 1571625 h 1571625"/>
                <a:gd name="connsiteX3" fmla="*/ 0 w 1553662"/>
                <a:gd name="connsiteY3" fmla="*/ 1571625 h 1571625"/>
                <a:gd name="connsiteX4" fmla="*/ 0 w 1553662"/>
                <a:gd name="connsiteY4" fmla="*/ 0 h 1571625"/>
                <a:gd name="connsiteX0" fmla="*/ 0 w 1553662"/>
                <a:gd name="connsiteY0" fmla="*/ 0 h 4581525"/>
                <a:gd name="connsiteX1" fmla="*/ 1553662 w 1553662"/>
                <a:gd name="connsiteY1" fmla="*/ 0 h 4581525"/>
                <a:gd name="connsiteX2" fmla="*/ 1553662 w 1553662"/>
                <a:gd name="connsiteY2" fmla="*/ 1571625 h 4581525"/>
                <a:gd name="connsiteX3" fmla="*/ 1390650 w 1553662"/>
                <a:gd name="connsiteY3" fmla="*/ 4581525 h 4581525"/>
                <a:gd name="connsiteX4" fmla="*/ 0 w 1553662"/>
                <a:gd name="connsiteY4" fmla="*/ 0 h 4581525"/>
                <a:gd name="connsiteX0" fmla="*/ 0 w 1029787"/>
                <a:gd name="connsiteY0" fmla="*/ 3952875 h 4581525"/>
                <a:gd name="connsiteX1" fmla="*/ 1029787 w 1029787"/>
                <a:gd name="connsiteY1" fmla="*/ 0 h 4581525"/>
                <a:gd name="connsiteX2" fmla="*/ 1029787 w 1029787"/>
                <a:gd name="connsiteY2" fmla="*/ 1571625 h 4581525"/>
                <a:gd name="connsiteX3" fmla="*/ 866775 w 1029787"/>
                <a:gd name="connsiteY3" fmla="*/ 4581525 h 4581525"/>
                <a:gd name="connsiteX4" fmla="*/ 0 w 1029787"/>
                <a:gd name="connsiteY4" fmla="*/ 3952875 h 4581525"/>
                <a:gd name="connsiteX0" fmla="*/ 0 w 2134687"/>
                <a:gd name="connsiteY0" fmla="*/ 3952875 h 4581525"/>
                <a:gd name="connsiteX1" fmla="*/ 1029787 w 2134687"/>
                <a:gd name="connsiteY1" fmla="*/ 0 h 4581525"/>
                <a:gd name="connsiteX2" fmla="*/ 2134687 w 2134687"/>
                <a:gd name="connsiteY2" fmla="*/ 3505200 h 4581525"/>
                <a:gd name="connsiteX3" fmla="*/ 866775 w 2134687"/>
                <a:gd name="connsiteY3" fmla="*/ 4581525 h 4581525"/>
                <a:gd name="connsiteX4" fmla="*/ 0 w 2134687"/>
                <a:gd name="connsiteY4" fmla="*/ 3952875 h 4581525"/>
                <a:gd name="connsiteX0" fmla="*/ 0 w 2134687"/>
                <a:gd name="connsiteY0" fmla="*/ 1838325 h 2466975"/>
                <a:gd name="connsiteX1" fmla="*/ 315412 w 2134687"/>
                <a:gd name="connsiteY1" fmla="*/ 0 h 2466975"/>
                <a:gd name="connsiteX2" fmla="*/ 2134687 w 2134687"/>
                <a:gd name="connsiteY2" fmla="*/ 1390650 h 2466975"/>
                <a:gd name="connsiteX3" fmla="*/ 866775 w 2134687"/>
                <a:gd name="connsiteY3" fmla="*/ 2466975 h 2466975"/>
                <a:gd name="connsiteX4" fmla="*/ 0 w 2134687"/>
                <a:gd name="connsiteY4" fmla="*/ 1838325 h 2466975"/>
                <a:gd name="connsiteX0" fmla="*/ 0 w 2134687"/>
                <a:gd name="connsiteY0" fmla="*/ 1838325 h 2466975"/>
                <a:gd name="connsiteX1" fmla="*/ 239212 w 2134687"/>
                <a:gd name="connsiteY1" fmla="*/ 0 h 2466975"/>
                <a:gd name="connsiteX2" fmla="*/ 2134687 w 2134687"/>
                <a:gd name="connsiteY2" fmla="*/ 1390650 h 2466975"/>
                <a:gd name="connsiteX3" fmla="*/ 866775 w 2134687"/>
                <a:gd name="connsiteY3" fmla="*/ 2466975 h 2466975"/>
                <a:gd name="connsiteX4" fmla="*/ 0 w 2134687"/>
                <a:gd name="connsiteY4" fmla="*/ 1838325 h 2466975"/>
                <a:gd name="connsiteX0" fmla="*/ 0 w 2210887"/>
                <a:gd name="connsiteY0" fmla="*/ 1838325 h 2466975"/>
                <a:gd name="connsiteX1" fmla="*/ 239212 w 2210887"/>
                <a:gd name="connsiteY1" fmla="*/ 0 h 2466975"/>
                <a:gd name="connsiteX2" fmla="*/ 2210887 w 2210887"/>
                <a:gd name="connsiteY2" fmla="*/ 1418789 h 2466975"/>
                <a:gd name="connsiteX3" fmla="*/ 866775 w 2210887"/>
                <a:gd name="connsiteY3" fmla="*/ 2466975 h 2466975"/>
                <a:gd name="connsiteX4" fmla="*/ 0 w 2210887"/>
                <a:gd name="connsiteY4" fmla="*/ 1838325 h 2466975"/>
                <a:gd name="connsiteX0" fmla="*/ 0 w 2210887"/>
                <a:gd name="connsiteY0" fmla="*/ 1838325 h 2466975"/>
                <a:gd name="connsiteX1" fmla="*/ 239212 w 2210887"/>
                <a:gd name="connsiteY1" fmla="*/ 0 h 2466975"/>
                <a:gd name="connsiteX2" fmla="*/ 2210887 w 2210887"/>
                <a:gd name="connsiteY2" fmla="*/ 1437548 h 2466975"/>
                <a:gd name="connsiteX3" fmla="*/ 866775 w 2210887"/>
                <a:gd name="connsiteY3" fmla="*/ 2466975 h 2466975"/>
                <a:gd name="connsiteX4" fmla="*/ 0 w 2210887"/>
                <a:gd name="connsiteY4" fmla="*/ 1838325 h 2466975"/>
                <a:gd name="connsiteX0" fmla="*/ 0 w 2210887"/>
                <a:gd name="connsiteY0" fmla="*/ 1838325 h 2307519"/>
                <a:gd name="connsiteX1" fmla="*/ 239212 w 2210887"/>
                <a:gd name="connsiteY1" fmla="*/ 0 h 2307519"/>
                <a:gd name="connsiteX2" fmla="*/ 2210887 w 2210887"/>
                <a:gd name="connsiteY2" fmla="*/ 1437548 h 2307519"/>
                <a:gd name="connsiteX3" fmla="*/ 762000 w 2210887"/>
                <a:gd name="connsiteY3" fmla="*/ 2307519 h 2307519"/>
                <a:gd name="connsiteX4" fmla="*/ 0 w 2210887"/>
                <a:gd name="connsiteY4" fmla="*/ 1838325 h 2307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0887" h="2307519">
                  <a:moveTo>
                    <a:pt x="0" y="1838325"/>
                  </a:moveTo>
                  <a:lnTo>
                    <a:pt x="239212" y="0"/>
                  </a:lnTo>
                  <a:lnTo>
                    <a:pt x="2210887" y="1437548"/>
                  </a:lnTo>
                  <a:lnTo>
                    <a:pt x="762000" y="2307519"/>
                  </a:lnTo>
                  <a:lnTo>
                    <a:pt x="0" y="1838325"/>
                  </a:lnTo>
                  <a:close/>
                </a:path>
              </a:pathLst>
            </a:cu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7">
              <a:extLst>
                <a:ext uri="{FF2B5EF4-FFF2-40B4-BE49-F238E27FC236}">
                  <a16:creationId xmlns:a16="http://schemas.microsoft.com/office/drawing/2014/main" id="{D8C95A99-6272-4A5A-B0E4-C01D8623A7DF}"/>
                </a:ext>
              </a:extLst>
            </p:cNvPr>
            <p:cNvPicPr>
              <a:picLocks noChangeAspect="1"/>
            </p:cNvPicPr>
            <p:nvPr/>
          </p:nvPicPr>
          <p:blipFill>
            <a:blip r:embed="rId5"/>
            <a:stretch>
              <a:fillRect/>
            </a:stretch>
          </p:blipFill>
          <p:spPr>
            <a:xfrm>
              <a:off x="1917186" y="4343296"/>
              <a:ext cx="1933845" cy="1467055"/>
            </a:xfrm>
            <a:prstGeom prst="rect">
              <a:avLst/>
            </a:prstGeom>
            <a:solidFill>
              <a:schemeClr val="tx1">
                <a:alpha val="67000"/>
              </a:schemeClr>
            </a:solidFill>
            <a:ln w="38100">
              <a:solidFill>
                <a:schemeClr val="tx1"/>
              </a:solidFill>
            </a:ln>
          </p:spPr>
        </p:pic>
        <p:pic>
          <p:nvPicPr>
            <p:cNvPr id="11264" name="Imagem 11263">
              <a:extLst>
                <a:ext uri="{FF2B5EF4-FFF2-40B4-BE49-F238E27FC236}">
                  <a16:creationId xmlns:a16="http://schemas.microsoft.com/office/drawing/2014/main" id="{E475FE97-61A8-484D-BAED-ED9F362D0113}"/>
                </a:ext>
              </a:extLst>
            </p:cNvPr>
            <p:cNvPicPr>
              <a:picLocks noChangeAspect="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5118" b="89765" l="8333" r="89966">
                          <a14:foregroundMark x1="14966" y1="34993" x2="14966" y2="34993"/>
                          <a14:foregroundMark x1="11735" y1="45505" x2="11735" y2="45505"/>
                          <a14:foregroundMark x1="11054" y1="60028" x2="11054" y2="60028"/>
                          <a14:foregroundMark x1="13605" y1="68188" x2="13605" y2="68188"/>
                          <a14:foregroundMark x1="17857" y1="77455" x2="17857" y2="77455"/>
                          <a14:foregroundMark x1="28231" y1="81466" x2="28231" y2="81466"/>
                          <a14:foregroundMark x1="42517" y1="84232" x2="42517" y2="84232"/>
                          <a14:foregroundMark x1="18197" y1="78008" x2="18197" y2="78008"/>
                          <a14:foregroundMark x1="16327" y1="70678" x2="16327" y2="70678"/>
                          <a14:foregroundMark x1="24320" y1="72061" x2="24320" y2="72061"/>
                          <a14:foregroundMark x1="17007" y1="70539" x2="17007" y2="70539"/>
                          <a14:foregroundMark x1="15136" y1="61549" x2="17347" y2="70816"/>
                          <a14:foregroundMark x1="17347" y1="70816" x2="23469" y2="76349"/>
                          <a14:foregroundMark x1="23469" y1="76349" x2="34354" y2="81743"/>
                          <a14:foregroundMark x1="34354" y1="81743" x2="38776" y2="81328"/>
                          <a14:foregroundMark x1="87075" y1="44122" x2="86395" y2="60166"/>
                          <a14:foregroundMark x1="86395" y1="60166" x2="78061" y2="73721"/>
                          <a14:foregroundMark x1="78061" y1="73721" x2="72109" y2="79115"/>
                          <a14:foregroundMark x1="72109" y1="79115" x2="62925" y2="81189"/>
                          <a14:foregroundMark x1="62925" y1="81189" x2="56463" y2="80913"/>
                          <a14:foregroundMark x1="63095" y1="83679" x2="35374" y2="84924"/>
                          <a14:foregroundMark x1="35374" y1="84924" x2="18537" y2="78008"/>
                          <a14:foregroundMark x1="18537" y1="78008" x2="13095" y2="72199"/>
                          <a14:foregroundMark x1="13095" y1="72199" x2="8673" y2="50622"/>
                          <a14:foregroundMark x1="8673" y1="50622" x2="19898" y2="50899"/>
                          <a14:foregroundMark x1="19898" y1="50899" x2="62925" y2="79945"/>
                          <a14:foregroundMark x1="31973" y1="84371" x2="48980" y2="86860"/>
                          <a14:foregroundMark x1="48980" y1="86860" x2="58163" y2="86860"/>
                          <a14:foregroundMark x1="58163" y1="86860" x2="66497" y2="85477"/>
                          <a14:foregroundMark x1="66497" y1="85477" x2="73810" y2="80913"/>
                          <a14:foregroundMark x1="73810" y1="80913" x2="86395" y2="59889"/>
                          <a14:foregroundMark x1="86395" y1="59889" x2="80782" y2="53112"/>
                          <a14:foregroundMark x1="80782" y1="53112" x2="57143" y2="51452"/>
                          <a14:foregroundMark x1="57143" y1="51452" x2="35034" y2="55187"/>
                          <a14:foregroundMark x1="35034" y1="55187" x2="25850" y2="59336"/>
                          <a14:foregroundMark x1="25850" y1="59336" x2="22959" y2="66390"/>
                          <a14:foregroundMark x1="22959" y1="66390" x2="23810" y2="74689"/>
                          <a14:foregroundMark x1="23810" y1="74689" x2="30952" y2="80360"/>
                          <a14:foregroundMark x1="30952" y1="80360" x2="32143" y2="84371"/>
                          <a14:foregroundMark x1="89456" y1="55325" x2="83673" y2="69018"/>
                          <a14:foregroundMark x1="83673" y1="69018" x2="78401" y2="75242"/>
                          <a14:foregroundMark x1="78401" y1="75242" x2="69048" y2="74965"/>
                          <a14:foregroundMark x1="69048" y1="74965" x2="68537" y2="66390"/>
                          <a14:foregroundMark x1="68537" y1="66390" x2="75850" y2="60581"/>
                          <a14:foregroundMark x1="75850" y1="60581" x2="84524" y2="58645"/>
                          <a14:foregroundMark x1="84524" y1="58645" x2="89286" y2="54633"/>
                          <a14:foregroundMark x1="60714" y1="18257" x2="64456" y2="11342"/>
                          <a14:foregroundMark x1="62061" y1="4979" x2="61905" y2="4564"/>
                          <a14:foregroundMark x1="64456" y1="11342" x2="62061" y2="4979"/>
                          <a14:foregroundMark x1="61905" y1="4564" x2="52721" y2="3873"/>
                          <a14:foregroundMark x1="52721" y1="3873" x2="47109" y2="9267"/>
                          <a14:foregroundMark x1="46948" y1="16736" x2="46939" y2="17151"/>
                          <a14:foregroundMark x1="46955" y1="16405" x2="46948" y2="16736"/>
                          <a14:foregroundMark x1="47109" y1="9267" x2="46971" y2="15689"/>
                          <a14:foregroundMark x1="49746" y1="17566" x2="60034" y2="19087"/>
                          <a14:foregroundMark x1="46939" y1="17151" x2="49746" y2="17566"/>
                          <a14:foregroundMark x1="59864" y1="4979" x2="54422" y2="2766"/>
                          <a14:foregroundMark x1="62245" y1="5947" x2="59864" y2="4979"/>
                          <a14:foregroundMark x1="54422" y1="2766" x2="60204" y2="8022"/>
                          <a14:foregroundMark x1="60204" y1="8022" x2="60034" y2="5118"/>
                          <a14:foregroundMark x1="49320" y1="6224" x2="49830" y2="6086"/>
                          <a14:backgroundMark x1="54422" y1="2766" x2="54422" y2="2766"/>
                          <a14:backgroundMark x1="62415" y1="4564" x2="62415" y2="4564"/>
                          <a14:backgroundMark x1="62245" y1="4979" x2="62245" y2="4979"/>
                          <a14:backgroundMark x1="61395" y1="4841" x2="61395" y2="4841"/>
                          <a14:backgroundMark x1="47109" y1="16736" x2="47109" y2="16736"/>
                          <a14:backgroundMark x1="46429" y1="17566" x2="46429" y2="17566"/>
                          <a14:backgroundMark x1="47279" y1="17151" x2="47279" y2="17151"/>
                          <a14:backgroundMark x1="46599" y1="17151" x2="46088" y2="15629"/>
                          <a14:backgroundMark x1="46599" y1="15629" x2="46429" y2="16321"/>
                          <a14:backgroundMark x1="61395" y1="3873" x2="61224" y2="4426"/>
                        </a14:backgroundRemoval>
                      </a14:imgEffect>
                    </a14:imgLayer>
                  </a14:imgProps>
                </a:ext>
              </a:extLst>
            </a:blip>
            <a:stretch>
              <a:fillRect/>
            </a:stretch>
          </p:blipFill>
          <p:spPr>
            <a:xfrm rot="21133214">
              <a:off x="740744" y="87109"/>
              <a:ext cx="1250863" cy="1538051"/>
            </a:xfrm>
            <a:prstGeom prst="rect">
              <a:avLst/>
            </a:prstGeom>
            <a:effectLst>
              <a:outerShdw blurRad="50800" dist="38100" dir="8100000" algn="tr" rotWithShape="0">
                <a:prstClr val="black">
                  <a:alpha val="40000"/>
                </a:prstClr>
              </a:outerShdw>
            </a:effectLst>
          </p:spPr>
        </p:pic>
        <p:pic>
          <p:nvPicPr>
            <p:cNvPr id="11268" name="Imagem 11267">
              <a:extLst>
                <a:ext uri="{FF2B5EF4-FFF2-40B4-BE49-F238E27FC236}">
                  <a16:creationId xmlns:a16="http://schemas.microsoft.com/office/drawing/2014/main" id="{ACBDCA92-0D4F-4983-9335-93AA0FA8ADB3}"/>
                </a:ext>
              </a:extLst>
            </p:cNvPr>
            <p:cNvPicPr>
              <a:picLocks noChangeAspect="1"/>
            </p:cNvPicPr>
            <p:nvPr/>
          </p:nvPicPr>
          <p:blipFill>
            <a:blip r:embed="rId8"/>
            <a:stretch>
              <a:fillRect/>
            </a:stretch>
          </p:blipFill>
          <p:spPr>
            <a:xfrm>
              <a:off x="1654590" y="6098303"/>
              <a:ext cx="790685" cy="581106"/>
            </a:xfrm>
            <a:prstGeom prst="rect">
              <a:avLst/>
            </a:prstGeom>
            <a:ln w="28575">
              <a:solidFill>
                <a:schemeClr val="tx1"/>
              </a:solidFill>
            </a:ln>
          </p:spPr>
        </p:pic>
      </p:grpSp>
      <p:sp>
        <p:nvSpPr>
          <p:cNvPr id="11272" name="CaixaDeTexto 11271">
            <a:extLst>
              <a:ext uri="{FF2B5EF4-FFF2-40B4-BE49-F238E27FC236}">
                <a16:creationId xmlns:a16="http://schemas.microsoft.com/office/drawing/2014/main" id="{DBDC0F01-747D-43D8-B7FE-82115601750B}"/>
              </a:ext>
            </a:extLst>
          </p:cNvPr>
          <p:cNvSpPr txBox="1"/>
          <p:nvPr/>
        </p:nvSpPr>
        <p:spPr>
          <a:xfrm>
            <a:off x="18212" y="6686549"/>
            <a:ext cx="506870" cy="153888"/>
          </a:xfrm>
          <a:prstGeom prst="rect">
            <a:avLst/>
          </a:prstGeom>
          <a:noFill/>
        </p:spPr>
        <p:txBody>
          <a:bodyPr wrap="none" rtlCol="0">
            <a:spAutoFit/>
          </a:bodyPr>
          <a:lstStyle/>
          <a:p>
            <a:r>
              <a:rPr lang="pt-BR" sz="400" i="1" dirty="0">
                <a:solidFill>
                  <a:schemeClr val="bg2">
                    <a:lumMod val="75000"/>
                  </a:schemeClr>
                </a:solidFill>
              </a:rPr>
              <a:t>produto fictício</a:t>
            </a:r>
            <a:endParaRPr lang="en-US" sz="400" i="1" dirty="0">
              <a:solidFill>
                <a:schemeClr val="bg2">
                  <a:lumMod val="75000"/>
                </a:schemeClr>
              </a:solidFill>
            </a:endParaRPr>
          </a:p>
        </p:txBody>
      </p:sp>
    </p:spTree>
    <p:extLst>
      <p:ext uri="{BB962C8B-B14F-4D97-AF65-F5344CB8AC3E}">
        <p14:creationId xmlns:p14="http://schemas.microsoft.com/office/powerpoint/2010/main" val="2296442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6</a:t>
            </a:fld>
            <a:endParaRPr lang="pt-BR" dirty="0">
              <a:solidFill>
                <a:srgbClr val="6ADBD9"/>
              </a:solidFill>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231909" y="3151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 Bases de Dados - Original</a:t>
            </a:r>
          </a:p>
          <a:p>
            <a:r>
              <a:rPr lang="en-US" sz="1100" dirty="0">
                <a:solidFill>
                  <a:srgbClr val="6ADBD9"/>
                </a:solidFill>
                <a:latin typeface="Open Sans" panose="020B0604020202020204" charset="0"/>
                <a:ea typeface="Open Sans" panose="020B0604020202020204" charset="0"/>
                <a:cs typeface="Open Sans" panose="020B0604020202020204" charset="0"/>
              </a:rPr>
              <a:t>                  </a:t>
            </a:r>
            <a:r>
              <a:rPr lang="pt-BR" sz="1100" dirty="0">
                <a:solidFill>
                  <a:srgbClr val="6ADBD9"/>
                </a:solidFill>
                <a:latin typeface="Open Sans" panose="020B0604020202020204" charset="0"/>
                <a:ea typeface="Open Sans" panose="020B0604020202020204" charset="0"/>
                <a:cs typeface="Open Sans" panose="020B0604020202020204" charset="0"/>
              </a:rPr>
              <a:t>Trabalho Final | </a:t>
            </a:r>
            <a:r>
              <a:rPr lang="pt-BR" sz="1100" dirty="0">
                <a:solidFill>
                  <a:srgbClr val="434343"/>
                </a:solidFill>
                <a:latin typeface="Open Sans" panose="020B0604020202020204" charset="0"/>
                <a:ea typeface="Open Sans" panose="020B0604020202020204" charset="0"/>
                <a:cs typeface="Open Sans" panose="020B0604020202020204" charset="0"/>
              </a:rPr>
              <a:t>Grupo 1 - T12</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15" name="Imagem 14"/>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graphicFrame>
        <p:nvGraphicFramePr>
          <p:cNvPr id="18" name="Tabela 17">
            <a:extLst>
              <a:ext uri="{FF2B5EF4-FFF2-40B4-BE49-F238E27FC236}">
                <a16:creationId xmlns:a16="http://schemas.microsoft.com/office/drawing/2014/main" id="{F86DCCBF-AA1B-427D-A46A-464838C2286A}"/>
              </a:ext>
            </a:extLst>
          </p:cNvPr>
          <p:cNvGraphicFramePr>
            <a:graphicFrameLocks noGrp="1"/>
          </p:cNvGraphicFramePr>
          <p:nvPr>
            <p:extLst>
              <p:ext uri="{D42A27DB-BD31-4B8C-83A1-F6EECF244321}">
                <p14:modId xmlns:p14="http://schemas.microsoft.com/office/powerpoint/2010/main" val="575138930"/>
              </p:ext>
            </p:extLst>
          </p:nvPr>
        </p:nvGraphicFramePr>
        <p:xfrm>
          <a:off x="2756836" y="4037683"/>
          <a:ext cx="2851432" cy="2679120"/>
        </p:xfrm>
        <a:graphic>
          <a:graphicData uri="http://schemas.openxmlformats.org/drawingml/2006/table">
            <a:tbl>
              <a:tblPr/>
              <a:tblGrid>
                <a:gridCol w="1435846">
                  <a:extLst>
                    <a:ext uri="{9D8B030D-6E8A-4147-A177-3AD203B41FA5}">
                      <a16:colId xmlns:a16="http://schemas.microsoft.com/office/drawing/2014/main" val="2373785427"/>
                    </a:ext>
                  </a:extLst>
                </a:gridCol>
                <a:gridCol w="1415586">
                  <a:extLst>
                    <a:ext uri="{9D8B030D-6E8A-4147-A177-3AD203B41FA5}">
                      <a16:colId xmlns:a16="http://schemas.microsoft.com/office/drawing/2014/main" val="206252399"/>
                    </a:ext>
                  </a:extLst>
                </a:gridCol>
              </a:tblGrid>
              <a:tr h="212725">
                <a:tc>
                  <a:txBody>
                    <a:bodyPr/>
                    <a:lstStyle/>
                    <a:p>
                      <a:pPr algn="l" fontAlgn="b"/>
                      <a:r>
                        <a:rPr lang="pt-BR" sz="1200" b="1" noProof="0" dirty="0">
                          <a:effectLst/>
                          <a:latin typeface="Helvetica Neue"/>
                        </a:rPr>
                        <a:t>Base</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b"/>
                      <a:r>
                        <a:rPr lang="pt-BR" sz="1200" b="1" noProof="0" dirty="0">
                          <a:effectLst/>
                          <a:latin typeface="Helvetica Neue"/>
                        </a:rPr>
                        <a:t>Registros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7465487"/>
                  </a:ext>
                </a:extLst>
              </a:tr>
              <a:tr h="212725">
                <a:tc>
                  <a:txBody>
                    <a:bodyPr/>
                    <a:lstStyle/>
                    <a:p>
                      <a:pPr algn="l" fontAlgn="t"/>
                      <a:r>
                        <a:rPr lang="pt-BR" sz="1400" b="1" noProof="0" dirty="0" err="1">
                          <a:solidFill>
                            <a:schemeClr val="tx1"/>
                          </a:solidFill>
                          <a:effectLst/>
                          <a:latin typeface="Helvetica Neue"/>
                        </a:rPr>
                        <a:t>Order</a:t>
                      </a:r>
                      <a:r>
                        <a:rPr lang="pt-BR" sz="1400" b="1" noProof="0" dirty="0">
                          <a:solidFill>
                            <a:schemeClr val="tx1"/>
                          </a:solidFill>
                          <a:effectLst/>
                          <a:latin typeface="Helvetica Neue"/>
                        </a:rPr>
                        <a:t> Reviews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t"/>
                      <a:r>
                        <a:rPr lang="pt-BR" sz="1400" b="1" noProof="0" dirty="0">
                          <a:solidFill>
                            <a:schemeClr val="tx1"/>
                          </a:solidFill>
                          <a:effectLst/>
                          <a:latin typeface="Helvetica Neue"/>
                        </a:rPr>
                        <a:t>100.000</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26822803"/>
                  </a:ext>
                </a:extLst>
              </a:tr>
              <a:tr h="212725">
                <a:tc>
                  <a:txBody>
                    <a:bodyPr/>
                    <a:lstStyle/>
                    <a:p>
                      <a:pPr algn="l" fontAlgn="t"/>
                      <a:r>
                        <a:rPr lang="pt-BR" sz="1400" b="0" noProof="0" dirty="0" err="1">
                          <a:solidFill>
                            <a:schemeClr val="tx1"/>
                          </a:solidFill>
                          <a:effectLst/>
                          <a:latin typeface="Helvetica Neue"/>
                        </a:rPr>
                        <a:t>Orders</a:t>
                      </a:r>
                      <a:endParaRPr lang="pt-BR" sz="1400" b="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t"/>
                      <a:r>
                        <a:rPr lang="pt-BR" sz="1400" b="0" noProof="0" dirty="0">
                          <a:solidFill>
                            <a:schemeClr val="tx1"/>
                          </a:solidFill>
                          <a:effectLst/>
                          <a:latin typeface="Helvetica Neue"/>
                        </a:rPr>
                        <a:t>99.441</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88140873"/>
                  </a:ext>
                </a:extLst>
              </a:tr>
              <a:tr h="212725">
                <a:tc>
                  <a:txBody>
                    <a:bodyPr/>
                    <a:lstStyle/>
                    <a:p>
                      <a:pPr algn="l" fontAlgn="t"/>
                      <a:r>
                        <a:rPr lang="pt-BR" sz="1400" noProof="0" dirty="0" err="1">
                          <a:solidFill>
                            <a:schemeClr val="tx1"/>
                          </a:solidFill>
                          <a:effectLst/>
                          <a:latin typeface="Helvetica Neue"/>
                        </a:rPr>
                        <a:t>Order</a:t>
                      </a:r>
                      <a:r>
                        <a:rPr lang="pt-BR" sz="1400" noProof="0" dirty="0">
                          <a:solidFill>
                            <a:schemeClr val="tx1"/>
                          </a:solidFill>
                          <a:effectLst/>
                          <a:latin typeface="Helvetica Neue"/>
                        </a:rPr>
                        <a:t> </a:t>
                      </a:r>
                      <a:r>
                        <a:rPr lang="pt-BR" sz="1400" noProof="0" dirty="0" err="1">
                          <a:solidFill>
                            <a:schemeClr val="tx1"/>
                          </a:solidFill>
                          <a:effectLst/>
                          <a:latin typeface="Helvetica Neue"/>
                        </a:rPr>
                        <a:t>Items</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t"/>
                      <a:r>
                        <a:rPr lang="pt-BR" sz="1400" noProof="0" dirty="0">
                          <a:solidFill>
                            <a:schemeClr val="tx1"/>
                          </a:solidFill>
                          <a:effectLst/>
                          <a:latin typeface="Helvetica Neue"/>
                        </a:rPr>
                        <a:t>112.650</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78120674"/>
                  </a:ext>
                </a:extLst>
              </a:tr>
              <a:tr h="212725">
                <a:tc>
                  <a:txBody>
                    <a:bodyPr/>
                    <a:lstStyle/>
                    <a:p>
                      <a:pPr algn="l" fontAlgn="t"/>
                      <a:r>
                        <a:rPr lang="pt-BR" sz="1400" b="0" noProof="0" dirty="0" err="1">
                          <a:solidFill>
                            <a:schemeClr val="tx1"/>
                          </a:solidFill>
                          <a:effectLst/>
                          <a:latin typeface="Helvetica Neue"/>
                        </a:rPr>
                        <a:t>Products</a:t>
                      </a:r>
                      <a:endParaRPr lang="pt-BR" sz="1400" b="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t"/>
                      <a:r>
                        <a:rPr lang="pt-BR" sz="1400" b="0" noProof="0" dirty="0">
                          <a:solidFill>
                            <a:schemeClr val="tx1"/>
                          </a:solidFill>
                          <a:effectLst/>
                          <a:latin typeface="Helvetica Neue"/>
                        </a:rPr>
                        <a:t>32.951</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6191776"/>
                  </a:ext>
                </a:extLst>
              </a:tr>
              <a:tr h="212725">
                <a:tc>
                  <a:txBody>
                    <a:bodyPr/>
                    <a:lstStyle/>
                    <a:p>
                      <a:pPr algn="l" fontAlgn="t"/>
                      <a:r>
                        <a:rPr lang="pt-BR" sz="1400" noProof="0" dirty="0" err="1">
                          <a:solidFill>
                            <a:schemeClr val="tx1"/>
                          </a:solidFill>
                          <a:effectLst/>
                          <a:latin typeface="Helvetica Neue"/>
                        </a:rPr>
                        <a:t>Customers</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t"/>
                      <a:r>
                        <a:rPr lang="pt-BR" sz="1400" noProof="0" dirty="0">
                          <a:solidFill>
                            <a:schemeClr val="tx1"/>
                          </a:solidFill>
                          <a:effectLst/>
                          <a:latin typeface="Helvetica Neue"/>
                        </a:rPr>
                        <a:t>99.441</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09547103"/>
                  </a:ext>
                </a:extLst>
              </a:tr>
              <a:tr h="212725">
                <a:tc>
                  <a:txBody>
                    <a:bodyPr/>
                    <a:lstStyle/>
                    <a:p>
                      <a:pPr algn="l" fontAlgn="t"/>
                      <a:r>
                        <a:rPr lang="pt-BR" sz="1400" b="0" noProof="0" dirty="0">
                          <a:solidFill>
                            <a:schemeClr val="tx1"/>
                          </a:solidFill>
                          <a:effectLst/>
                          <a:latin typeface="Helvetica Neue"/>
                        </a:rPr>
                        <a:t>Sellers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t"/>
                      <a:r>
                        <a:rPr lang="pt-BR" sz="1400" b="0" noProof="0" dirty="0">
                          <a:solidFill>
                            <a:schemeClr val="tx1"/>
                          </a:solidFill>
                          <a:effectLst/>
                          <a:latin typeface="Helvetica Neue"/>
                        </a:rPr>
                        <a:t>3.095</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29648128"/>
                  </a:ext>
                </a:extLst>
              </a:tr>
              <a:tr h="212725">
                <a:tc>
                  <a:txBody>
                    <a:bodyPr/>
                    <a:lstStyle/>
                    <a:p>
                      <a:pPr algn="l" fontAlgn="t"/>
                      <a:r>
                        <a:rPr lang="pt-BR" sz="1400" noProof="0" dirty="0" err="1">
                          <a:solidFill>
                            <a:schemeClr val="tx1"/>
                          </a:solidFill>
                          <a:effectLst/>
                          <a:latin typeface="Helvetica Neue"/>
                        </a:rPr>
                        <a:t>Geolocation</a:t>
                      </a:r>
                      <a:endParaRPr lang="pt-BR" sz="1400" noProof="0" dirty="0">
                        <a:solidFill>
                          <a:schemeClr val="tx1"/>
                        </a:solidFill>
                        <a:effectLst/>
                        <a:latin typeface="Helvetica Neue"/>
                      </a:endParaRP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t"/>
                      <a:r>
                        <a:rPr lang="pt-BR" sz="1400" strike="sngStrike" noProof="0" dirty="0">
                          <a:solidFill>
                            <a:schemeClr val="bg2">
                              <a:lumMod val="75000"/>
                            </a:schemeClr>
                          </a:solidFill>
                          <a:effectLst/>
                          <a:latin typeface="Helvetica Neue"/>
                        </a:rPr>
                        <a:t>1.000.163</a:t>
                      </a:r>
                    </a:p>
                    <a:p>
                      <a:pPr algn="r" fontAlgn="t"/>
                      <a:r>
                        <a:rPr lang="pt-BR" sz="1400" noProof="0" dirty="0">
                          <a:solidFill>
                            <a:schemeClr val="tx1"/>
                          </a:solidFill>
                          <a:effectLst/>
                          <a:latin typeface="Helvetica Neue"/>
                        </a:rPr>
                        <a:t>19.015</a:t>
                      </a:r>
                    </a:p>
                    <a:p>
                      <a:pPr algn="r" fontAlgn="t"/>
                      <a:r>
                        <a:rPr lang="pt-BR" sz="1400" noProof="0" dirty="0">
                          <a:solidFill>
                            <a:schemeClr val="tx1"/>
                          </a:solidFill>
                          <a:effectLst/>
                          <a:latin typeface="Helvetica Neue"/>
                        </a:rPr>
                        <a:t>(CEP únicos)</a:t>
                      </a:r>
                    </a:p>
                  </a:txBody>
                  <a:tcPr marL="76200" marR="76200" marT="36000" marB="36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02346884"/>
                  </a:ext>
                </a:extLst>
              </a:tr>
            </a:tbl>
          </a:graphicData>
        </a:graphic>
      </p:graphicFrame>
      <p:sp>
        <p:nvSpPr>
          <p:cNvPr id="19" name="Retângulo 18">
            <a:extLst>
              <a:ext uri="{FF2B5EF4-FFF2-40B4-BE49-F238E27FC236}">
                <a16:creationId xmlns:a16="http://schemas.microsoft.com/office/drawing/2014/main" id="{927322A1-C40D-4ABF-B422-4C58B80996EE}"/>
              </a:ext>
            </a:extLst>
          </p:cNvPr>
          <p:cNvSpPr/>
          <p:nvPr/>
        </p:nvSpPr>
        <p:spPr>
          <a:xfrm>
            <a:off x="2809875" y="818322"/>
            <a:ext cx="4464227" cy="2893100"/>
          </a:xfrm>
          <a:prstGeom prst="rect">
            <a:avLst/>
          </a:prstGeom>
        </p:spPr>
        <p:txBody>
          <a:bodyPr wrap="square">
            <a:spAutoFit/>
          </a:bodyPr>
          <a:lstStyle/>
          <a:p>
            <a:r>
              <a:rPr lang="pt-BR" sz="1400" b="1" dirty="0">
                <a:solidFill>
                  <a:srgbClr val="434343"/>
                </a:solidFill>
                <a:latin typeface="Open Sans" panose="020B0604020202020204" charset="0"/>
              </a:rPr>
              <a:t>Bases fornecidas</a:t>
            </a:r>
          </a:p>
          <a:p>
            <a:endParaRPr lang="pt-BR" sz="1400" dirty="0">
              <a:solidFill>
                <a:srgbClr val="434343"/>
              </a:solidFill>
              <a:latin typeface="Open Sans" panose="020B0604020202020204" charset="0"/>
            </a:endParaRPr>
          </a:p>
          <a:p>
            <a:r>
              <a:rPr lang="pt-BR" sz="1400" dirty="0">
                <a:solidFill>
                  <a:srgbClr val="434343"/>
                </a:solidFill>
                <a:latin typeface="Open Sans" panose="020B0604020202020204" charset="0"/>
              </a:rPr>
              <a:t>Bases fornecidas foram populadas a partir da base de Reviews. Isto naturalmente introduz uma limitação e um bias nos resultados, já que não temos dados de pedidos sem comentários de clientes.</a:t>
            </a:r>
          </a:p>
          <a:p>
            <a:endParaRPr lang="pt-BR" sz="1400" dirty="0">
              <a:solidFill>
                <a:srgbClr val="434343"/>
              </a:solidFill>
              <a:latin typeface="Open Sans" panose="020B0604020202020204" charset="0"/>
            </a:endParaRPr>
          </a:p>
          <a:p>
            <a:r>
              <a:rPr lang="pt-BR" sz="1400" dirty="0">
                <a:solidFill>
                  <a:srgbClr val="434343"/>
                </a:solidFill>
                <a:latin typeface="Open Sans" panose="020B0604020202020204" charset="0"/>
              </a:rPr>
              <a:t>Além disso, não temos os finais dos </a:t>
            </a:r>
            <a:r>
              <a:rPr lang="pt-BR" sz="1400" dirty="0" err="1">
                <a:solidFill>
                  <a:srgbClr val="434343"/>
                </a:solidFill>
                <a:latin typeface="Open Sans" panose="020B0604020202020204" charset="0"/>
              </a:rPr>
              <a:t>CEPs</a:t>
            </a:r>
            <a:r>
              <a:rPr lang="pt-BR" sz="1400" dirty="0">
                <a:solidFill>
                  <a:srgbClr val="434343"/>
                </a:solidFill>
                <a:latin typeface="Open Sans" panose="020B0604020202020204" charset="0"/>
              </a:rPr>
              <a:t>, resultando em muitos registros com CEP repetidos na base de geolocalização.</a:t>
            </a:r>
          </a:p>
          <a:p>
            <a:endParaRPr lang="pt-BR" sz="1400" dirty="0">
              <a:solidFill>
                <a:srgbClr val="434343"/>
              </a:solidFill>
              <a:latin typeface="Open Sans" panose="020B0604020202020204" charset="0"/>
            </a:endParaRPr>
          </a:p>
          <a:p>
            <a:r>
              <a:rPr lang="pt-BR" sz="1400" dirty="0">
                <a:solidFill>
                  <a:srgbClr val="434343"/>
                </a:solidFill>
                <a:latin typeface="Open Sans" panose="020B0604020202020204" charset="0"/>
              </a:rPr>
              <a:t>Período analisado:</a:t>
            </a:r>
          </a:p>
          <a:p>
            <a:r>
              <a:rPr lang="pt-BR" sz="1400" dirty="0">
                <a:solidFill>
                  <a:srgbClr val="434343"/>
                </a:solidFill>
                <a:latin typeface="Open Sans" panose="020B0604020202020204" charset="0"/>
              </a:rPr>
              <a:t> - Out/2016 a </a:t>
            </a:r>
            <a:r>
              <a:rPr lang="pt-BR" sz="1400" dirty="0" err="1">
                <a:solidFill>
                  <a:srgbClr val="434343"/>
                </a:solidFill>
                <a:latin typeface="Open Sans" panose="020B0604020202020204" charset="0"/>
              </a:rPr>
              <a:t>Ago</a:t>
            </a:r>
            <a:r>
              <a:rPr lang="pt-BR" sz="1400" dirty="0">
                <a:solidFill>
                  <a:srgbClr val="434343"/>
                </a:solidFill>
                <a:latin typeface="Open Sans" panose="020B0604020202020204" charset="0"/>
              </a:rPr>
              <a:t>/2018 (2 anos)</a:t>
            </a:r>
          </a:p>
        </p:txBody>
      </p:sp>
      <p:pic>
        <p:nvPicPr>
          <p:cNvPr id="7" name="Imagem 6" descr="Uma imagem contendo escuro, olhando, homem, frente&#10;&#10;Descrição gerada automaticamente">
            <a:extLst>
              <a:ext uri="{FF2B5EF4-FFF2-40B4-BE49-F238E27FC236}">
                <a16:creationId xmlns:a16="http://schemas.microsoft.com/office/drawing/2014/main" id="{CDB99198-E4D5-4E3E-80AC-28548AA04623}"/>
              </a:ext>
            </a:extLst>
          </p:cNvPr>
          <p:cNvPicPr>
            <a:picLocks noChangeAspect="1"/>
          </p:cNvPicPr>
          <p:nvPr/>
        </p:nvPicPr>
        <p:blipFill rotWithShape="1">
          <a:blip r:embed="rId3">
            <a:extLst>
              <a:ext uri="{28A0092B-C50C-407E-A947-70E740481C1C}">
                <a14:useLocalDpi xmlns:a14="http://schemas.microsoft.com/office/drawing/2010/main" val="0"/>
              </a:ext>
            </a:extLst>
          </a:blip>
          <a:srcRect l="19532" r="47968"/>
          <a:stretch/>
        </p:blipFill>
        <p:spPr>
          <a:xfrm>
            <a:off x="1" y="0"/>
            <a:ext cx="2609850" cy="6858000"/>
          </a:xfrm>
          <a:prstGeom prst="rect">
            <a:avLst/>
          </a:prstGeom>
        </p:spPr>
      </p:pic>
      <p:grpSp>
        <p:nvGrpSpPr>
          <p:cNvPr id="8" name="Agrupar 7">
            <a:extLst>
              <a:ext uri="{FF2B5EF4-FFF2-40B4-BE49-F238E27FC236}">
                <a16:creationId xmlns:a16="http://schemas.microsoft.com/office/drawing/2014/main" id="{4C5904A3-25D7-416A-B034-21FB2F42F12F}"/>
              </a:ext>
            </a:extLst>
          </p:cNvPr>
          <p:cNvGrpSpPr/>
          <p:nvPr/>
        </p:nvGrpSpPr>
        <p:grpSpPr>
          <a:xfrm>
            <a:off x="6256773" y="1503680"/>
            <a:ext cx="5863306" cy="3701207"/>
            <a:chOff x="4676938" y="946237"/>
            <a:chExt cx="7515061" cy="4743876"/>
          </a:xfrm>
        </p:grpSpPr>
        <p:grpSp>
          <p:nvGrpSpPr>
            <p:cNvPr id="5" name="Agrupar 4">
              <a:extLst>
                <a:ext uri="{FF2B5EF4-FFF2-40B4-BE49-F238E27FC236}">
                  <a16:creationId xmlns:a16="http://schemas.microsoft.com/office/drawing/2014/main" id="{43F7D835-4399-4306-8DE4-D0298C0D7EDA}"/>
                </a:ext>
              </a:extLst>
            </p:cNvPr>
            <p:cNvGrpSpPr/>
            <p:nvPr/>
          </p:nvGrpSpPr>
          <p:grpSpPr>
            <a:xfrm>
              <a:off x="4676938" y="1167887"/>
              <a:ext cx="7515061" cy="4522226"/>
              <a:chOff x="3942558" y="1622867"/>
              <a:chExt cx="7164388" cy="4311207"/>
            </a:xfrm>
          </p:grpSpPr>
          <p:sp>
            <p:nvSpPr>
              <p:cNvPr id="4" name="Retângulo 3">
                <a:extLst>
                  <a:ext uri="{FF2B5EF4-FFF2-40B4-BE49-F238E27FC236}">
                    <a16:creationId xmlns:a16="http://schemas.microsoft.com/office/drawing/2014/main" id="{3999327E-FF37-4BE1-B0EF-3BF557C11273}"/>
                  </a:ext>
                </a:extLst>
              </p:cNvPr>
              <p:cNvSpPr/>
              <p:nvPr/>
            </p:nvSpPr>
            <p:spPr>
              <a:xfrm>
                <a:off x="5967946" y="1704975"/>
                <a:ext cx="1556804" cy="1695450"/>
              </a:xfrm>
              <a:prstGeom prst="rect">
                <a:avLst/>
              </a:prstGeom>
              <a:pattFill prst="wdDnDiag">
                <a:fgClr>
                  <a:schemeClr val="bg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Data Schema">
                <a:extLst>
                  <a:ext uri="{FF2B5EF4-FFF2-40B4-BE49-F238E27FC236}">
                    <a16:creationId xmlns:a16="http://schemas.microsoft.com/office/drawing/2014/main" id="{B9CA9AD5-0EE4-4C79-9D8C-A766C795201A}"/>
                  </a:ext>
                </a:extLst>
              </p:cNvPr>
              <p:cNvPicPr>
                <a:picLocks noChangeAspect="1" noChangeArrowheads="1"/>
              </p:cNvPicPr>
              <p:nvPr/>
            </p:nvPicPr>
            <p:blipFill>
              <a:blip r:embed="rId4">
                <a:clrChange>
                  <a:clrFrom>
                    <a:srgbClr val="F0F4F7"/>
                  </a:clrFrom>
                  <a:clrTo>
                    <a:srgbClr val="F0F4F7">
                      <a:alpha val="0"/>
                    </a:srgbClr>
                  </a:clrTo>
                </a:clrChange>
                <a:extLst>
                  <a:ext uri="{28A0092B-C50C-407E-A947-70E740481C1C}">
                    <a14:useLocalDpi xmlns:a14="http://schemas.microsoft.com/office/drawing/2010/main" val="0"/>
                  </a:ext>
                </a:extLst>
              </a:blip>
              <a:srcRect/>
              <a:stretch>
                <a:fillRect/>
              </a:stretch>
            </p:blipFill>
            <p:spPr bwMode="auto">
              <a:xfrm>
                <a:off x="3942558" y="1622867"/>
                <a:ext cx="7164388" cy="4311207"/>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tângulo 23">
              <a:extLst>
                <a:ext uri="{FF2B5EF4-FFF2-40B4-BE49-F238E27FC236}">
                  <a16:creationId xmlns:a16="http://schemas.microsoft.com/office/drawing/2014/main" id="{370067AD-9812-49CA-830B-DE1CE98CFEF2}"/>
                </a:ext>
              </a:extLst>
            </p:cNvPr>
            <p:cNvSpPr/>
            <p:nvPr/>
          </p:nvSpPr>
          <p:spPr>
            <a:xfrm>
              <a:off x="6753226" y="946237"/>
              <a:ext cx="1681240" cy="307777"/>
            </a:xfrm>
            <a:prstGeom prst="rect">
              <a:avLst/>
            </a:prstGeom>
          </p:spPr>
          <p:txBody>
            <a:bodyPr wrap="square">
              <a:spAutoFit/>
            </a:bodyPr>
            <a:lstStyle/>
            <a:p>
              <a:pPr algn="ctr"/>
              <a:r>
                <a:rPr lang="pt-BR" sz="1400" i="1" dirty="0">
                  <a:solidFill>
                    <a:schemeClr val="bg2">
                      <a:lumMod val="50000"/>
                    </a:schemeClr>
                  </a:solidFill>
                  <a:latin typeface="Open Sans" panose="020B0604020202020204" charset="0"/>
                </a:rPr>
                <a:t>(não utilizado)</a:t>
              </a:r>
            </a:p>
          </p:txBody>
        </p:sp>
      </p:grpSp>
      <p:grpSp>
        <p:nvGrpSpPr>
          <p:cNvPr id="2072" name="Agrupar 2071">
            <a:extLst>
              <a:ext uri="{FF2B5EF4-FFF2-40B4-BE49-F238E27FC236}">
                <a16:creationId xmlns:a16="http://schemas.microsoft.com/office/drawing/2014/main" id="{6CCAE7C6-1402-4971-8E84-9F8895F8F358}"/>
              </a:ext>
            </a:extLst>
          </p:cNvPr>
          <p:cNvGrpSpPr/>
          <p:nvPr/>
        </p:nvGrpSpPr>
        <p:grpSpPr>
          <a:xfrm>
            <a:off x="5504200" y="4340965"/>
            <a:ext cx="73536" cy="2080000"/>
            <a:chOff x="5577850" y="4627420"/>
            <a:chExt cx="73536" cy="2080000"/>
          </a:xfrm>
        </p:grpSpPr>
        <p:grpSp>
          <p:nvGrpSpPr>
            <p:cNvPr id="2069" name="Agrupar 2068">
              <a:extLst>
                <a:ext uri="{FF2B5EF4-FFF2-40B4-BE49-F238E27FC236}">
                  <a16:creationId xmlns:a16="http://schemas.microsoft.com/office/drawing/2014/main" id="{008FA214-1838-45E5-A580-759F400DBE91}"/>
                </a:ext>
              </a:extLst>
            </p:cNvPr>
            <p:cNvGrpSpPr/>
            <p:nvPr/>
          </p:nvGrpSpPr>
          <p:grpSpPr>
            <a:xfrm>
              <a:off x="5577850" y="4627420"/>
              <a:ext cx="60836" cy="2080000"/>
              <a:chOff x="5933846" y="4627420"/>
              <a:chExt cx="60836" cy="2080000"/>
            </a:xfrm>
            <a:noFill/>
          </p:grpSpPr>
          <p:grpSp>
            <p:nvGrpSpPr>
              <p:cNvPr id="20" name="Agrupar 19">
                <a:extLst>
                  <a:ext uri="{FF2B5EF4-FFF2-40B4-BE49-F238E27FC236}">
                    <a16:creationId xmlns:a16="http://schemas.microsoft.com/office/drawing/2014/main" id="{C6C994D4-F9A2-46F0-B99D-A578C2E80794}"/>
                  </a:ext>
                </a:extLst>
              </p:cNvPr>
              <p:cNvGrpSpPr/>
              <p:nvPr/>
            </p:nvGrpSpPr>
            <p:grpSpPr>
              <a:xfrm>
                <a:off x="5933846" y="4627420"/>
                <a:ext cx="60836" cy="121672"/>
                <a:chOff x="5932770" y="4634790"/>
                <a:chExt cx="64295" cy="128590"/>
              </a:xfrm>
              <a:grpFill/>
            </p:grpSpPr>
            <p:sp>
              <p:nvSpPr>
                <p:cNvPr id="9" name="Retângulo 8">
                  <a:extLst>
                    <a:ext uri="{FF2B5EF4-FFF2-40B4-BE49-F238E27FC236}">
                      <a16:creationId xmlns:a16="http://schemas.microsoft.com/office/drawing/2014/main" id="{6A32EEEE-2590-45AE-B936-0ED771D6FA0F}"/>
                    </a:ext>
                  </a:extLst>
                </p:cNvPr>
                <p:cNvSpPr/>
                <p:nvPr/>
              </p:nvSpPr>
              <p:spPr>
                <a:xfrm>
                  <a:off x="5932770" y="4699085"/>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ângulo 34">
                  <a:extLst>
                    <a:ext uri="{FF2B5EF4-FFF2-40B4-BE49-F238E27FC236}">
                      <a16:creationId xmlns:a16="http://schemas.microsoft.com/office/drawing/2014/main" id="{08529542-2425-4772-9A1F-FC86B3008EC5}"/>
                    </a:ext>
                  </a:extLst>
                </p:cNvPr>
                <p:cNvSpPr/>
                <p:nvPr/>
              </p:nvSpPr>
              <p:spPr>
                <a:xfrm>
                  <a:off x="5932770" y="4634790"/>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Agrupar 39">
                <a:extLst>
                  <a:ext uri="{FF2B5EF4-FFF2-40B4-BE49-F238E27FC236}">
                    <a16:creationId xmlns:a16="http://schemas.microsoft.com/office/drawing/2014/main" id="{6A21C7F5-07CB-4F80-ACC3-0DA3BD160ED5}"/>
                  </a:ext>
                </a:extLst>
              </p:cNvPr>
              <p:cNvGrpSpPr/>
              <p:nvPr/>
            </p:nvGrpSpPr>
            <p:grpSpPr>
              <a:xfrm>
                <a:off x="5933846" y="4918423"/>
                <a:ext cx="60836" cy="121672"/>
                <a:chOff x="5932770" y="4634790"/>
                <a:chExt cx="64295" cy="128590"/>
              </a:xfrm>
              <a:grpFill/>
            </p:grpSpPr>
            <p:sp>
              <p:nvSpPr>
                <p:cNvPr id="41" name="Retângulo 40">
                  <a:extLst>
                    <a:ext uri="{FF2B5EF4-FFF2-40B4-BE49-F238E27FC236}">
                      <a16:creationId xmlns:a16="http://schemas.microsoft.com/office/drawing/2014/main" id="{A209E5C1-39C3-467A-B110-12FB53A95DE5}"/>
                    </a:ext>
                  </a:extLst>
                </p:cNvPr>
                <p:cNvSpPr/>
                <p:nvPr/>
              </p:nvSpPr>
              <p:spPr>
                <a:xfrm>
                  <a:off x="5932770" y="4699085"/>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tângulo 41">
                  <a:extLst>
                    <a:ext uri="{FF2B5EF4-FFF2-40B4-BE49-F238E27FC236}">
                      <a16:creationId xmlns:a16="http://schemas.microsoft.com/office/drawing/2014/main" id="{EC7ED3B3-872D-40E8-B89B-53D4D58AF78D}"/>
                    </a:ext>
                  </a:extLst>
                </p:cNvPr>
                <p:cNvSpPr/>
                <p:nvPr/>
              </p:nvSpPr>
              <p:spPr>
                <a:xfrm>
                  <a:off x="5932770" y="4634790"/>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Agrupar 42">
                <a:extLst>
                  <a:ext uri="{FF2B5EF4-FFF2-40B4-BE49-F238E27FC236}">
                    <a16:creationId xmlns:a16="http://schemas.microsoft.com/office/drawing/2014/main" id="{F2C64D50-E642-4904-81B6-7A0E05FAD9B3}"/>
                  </a:ext>
                </a:extLst>
              </p:cNvPr>
              <p:cNvGrpSpPr/>
              <p:nvPr/>
            </p:nvGrpSpPr>
            <p:grpSpPr>
              <a:xfrm>
                <a:off x="5933846" y="5203055"/>
                <a:ext cx="60836" cy="121672"/>
                <a:chOff x="5932770" y="4634790"/>
                <a:chExt cx="64295" cy="128590"/>
              </a:xfrm>
              <a:grpFill/>
            </p:grpSpPr>
            <p:sp>
              <p:nvSpPr>
                <p:cNvPr id="44" name="Retângulo 43">
                  <a:extLst>
                    <a:ext uri="{FF2B5EF4-FFF2-40B4-BE49-F238E27FC236}">
                      <a16:creationId xmlns:a16="http://schemas.microsoft.com/office/drawing/2014/main" id="{A12BF8C7-D3EC-4915-8C2E-35518ABE9DE1}"/>
                    </a:ext>
                  </a:extLst>
                </p:cNvPr>
                <p:cNvSpPr/>
                <p:nvPr/>
              </p:nvSpPr>
              <p:spPr>
                <a:xfrm>
                  <a:off x="5932770" y="4699085"/>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tângulo 44">
                  <a:extLst>
                    <a:ext uri="{FF2B5EF4-FFF2-40B4-BE49-F238E27FC236}">
                      <a16:creationId xmlns:a16="http://schemas.microsoft.com/office/drawing/2014/main" id="{BA50C838-C0DF-42E7-B093-D1838063541D}"/>
                    </a:ext>
                  </a:extLst>
                </p:cNvPr>
                <p:cNvSpPr/>
                <p:nvPr/>
              </p:nvSpPr>
              <p:spPr>
                <a:xfrm>
                  <a:off x="5932770" y="4634790"/>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Agrupar 45">
                <a:extLst>
                  <a:ext uri="{FF2B5EF4-FFF2-40B4-BE49-F238E27FC236}">
                    <a16:creationId xmlns:a16="http://schemas.microsoft.com/office/drawing/2014/main" id="{1CCE223A-EBB8-4FB1-B72D-A3FA60F07C73}"/>
                  </a:ext>
                </a:extLst>
              </p:cNvPr>
              <p:cNvGrpSpPr/>
              <p:nvPr/>
            </p:nvGrpSpPr>
            <p:grpSpPr>
              <a:xfrm>
                <a:off x="5933846" y="5491342"/>
                <a:ext cx="60836" cy="121672"/>
                <a:chOff x="5932770" y="4634790"/>
                <a:chExt cx="64295" cy="128590"/>
              </a:xfrm>
              <a:grpFill/>
            </p:grpSpPr>
            <p:sp>
              <p:nvSpPr>
                <p:cNvPr id="47" name="Retângulo 46">
                  <a:extLst>
                    <a:ext uri="{FF2B5EF4-FFF2-40B4-BE49-F238E27FC236}">
                      <a16:creationId xmlns:a16="http://schemas.microsoft.com/office/drawing/2014/main" id="{3CAECCC7-F119-4D16-B98E-5CE9FB023CA4}"/>
                    </a:ext>
                  </a:extLst>
                </p:cNvPr>
                <p:cNvSpPr/>
                <p:nvPr/>
              </p:nvSpPr>
              <p:spPr>
                <a:xfrm>
                  <a:off x="5932770" y="4699085"/>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tângulo 47">
                  <a:extLst>
                    <a:ext uri="{FF2B5EF4-FFF2-40B4-BE49-F238E27FC236}">
                      <a16:creationId xmlns:a16="http://schemas.microsoft.com/office/drawing/2014/main" id="{B1893D96-5AE2-44F0-A9AA-4A93BC863FC0}"/>
                    </a:ext>
                  </a:extLst>
                </p:cNvPr>
                <p:cNvSpPr/>
                <p:nvPr/>
              </p:nvSpPr>
              <p:spPr>
                <a:xfrm>
                  <a:off x="5932770" y="4634790"/>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Agrupar 48">
                <a:extLst>
                  <a:ext uri="{FF2B5EF4-FFF2-40B4-BE49-F238E27FC236}">
                    <a16:creationId xmlns:a16="http://schemas.microsoft.com/office/drawing/2014/main" id="{455E49B9-E7C6-4EC6-8672-116E0FDFE374}"/>
                  </a:ext>
                </a:extLst>
              </p:cNvPr>
              <p:cNvGrpSpPr/>
              <p:nvPr/>
            </p:nvGrpSpPr>
            <p:grpSpPr>
              <a:xfrm>
                <a:off x="5933846" y="5766313"/>
                <a:ext cx="60836" cy="121672"/>
                <a:chOff x="5932770" y="4634790"/>
                <a:chExt cx="64295" cy="128590"/>
              </a:xfrm>
              <a:grpFill/>
            </p:grpSpPr>
            <p:sp>
              <p:nvSpPr>
                <p:cNvPr id="50" name="Retângulo 49">
                  <a:extLst>
                    <a:ext uri="{FF2B5EF4-FFF2-40B4-BE49-F238E27FC236}">
                      <a16:creationId xmlns:a16="http://schemas.microsoft.com/office/drawing/2014/main" id="{37B1E491-9A84-4F00-B260-717982BFCB0E}"/>
                    </a:ext>
                  </a:extLst>
                </p:cNvPr>
                <p:cNvSpPr/>
                <p:nvPr/>
              </p:nvSpPr>
              <p:spPr>
                <a:xfrm>
                  <a:off x="5932770" y="4699085"/>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tângulo 50">
                  <a:extLst>
                    <a:ext uri="{FF2B5EF4-FFF2-40B4-BE49-F238E27FC236}">
                      <a16:creationId xmlns:a16="http://schemas.microsoft.com/office/drawing/2014/main" id="{B7FB22C4-E18D-4E26-8884-065329C31A2E}"/>
                    </a:ext>
                  </a:extLst>
                </p:cNvPr>
                <p:cNvSpPr/>
                <p:nvPr/>
              </p:nvSpPr>
              <p:spPr>
                <a:xfrm>
                  <a:off x="5932770" y="4634790"/>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Agrupar 51">
                <a:extLst>
                  <a:ext uri="{FF2B5EF4-FFF2-40B4-BE49-F238E27FC236}">
                    <a16:creationId xmlns:a16="http://schemas.microsoft.com/office/drawing/2014/main" id="{99BE1E49-8F1F-43EA-8B40-2F70DE4CCA1E}"/>
                  </a:ext>
                </a:extLst>
              </p:cNvPr>
              <p:cNvGrpSpPr/>
              <p:nvPr/>
            </p:nvGrpSpPr>
            <p:grpSpPr>
              <a:xfrm>
                <a:off x="5933846" y="6054444"/>
                <a:ext cx="60836" cy="121672"/>
                <a:chOff x="5932770" y="4634790"/>
                <a:chExt cx="64295" cy="128590"/>
              </a:xfrm>
              <a:grpFill/>
            </p:grpSpPr>
            <p:sp>
              <p:nvSpPr>
                <p:cNvPr id="53" name="Retângulo 52">
                  <a:extLst>
                    <a:ext uri="{FF2B5EF4-FFF2-40B4-BE49-F238E27FC236}">
                      <a16:creationId xmlns:a16="http://schemas.microsoft.com/office/drawing/2014/main" id="{111FBFB6-3E3A-476E-872D-9E5B650F2DFF}"/>
                    </a:ext>
                  </a:extLst>
                </p:cNvPr>
                <p:cNvSpPr/>
                <p:nvPr/>
              </p:nvSpPr>
              <p:spPr>
                <a:xfrm>
                  <a:off x="5932770" y="4699085"/>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tângulo 53">
                  <a:extLst>
                    <a:ext uri="{FF2B5EF4-FFF2-40B4-BE49-F238E27FC236}">
                      <a16:creationId xmlns:a16="http://schemas.microsoft.com/office/drawing/2014/main" id="{74166900-312F-491D-9F2D-FD8458F31C24}"/>
                    </a:ext>
                  </a:extLst>
                </p:cNvPr>
                <p:cNvSpPr/>
                <p:nvPr/>
              </p:nvSpPr>
              <p:spPr>
                <a:xfrm>
                  <a:off x="5932770" y="4634790"/>
                  <a:ext cx="64295" cy="64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Agrupar 54">
                <a:extLst>
                  <a:ext uri="{FF2B5EF4-FFF2-40B4-BE49-F238E27FC236}">
                    <a16:creationId xmlns:a16="http://schemas.microsoft.com/office/drawing/2014/main" id="{9ED99A58-B36B-4822-9DA1-E88D14766026}"/>
                  </a:ext>
                </a:extLst>
              </p:cNvPr>
              <p:cNvGrpSpPr/>
              <p:nvPr/>
            </p:nvGrpSpPr>
            <p:grpSpPr>
              <a:xfrm>
                <a:off x="5933846" y="6585700"/>
                <a:ext cx="60836" cy="121720"/>
                <a:chOff x="5932770" y="4891486"/>
                <a:chExt cx="64295" cy="128634"/>
              </a:xfrm>
              <a:grpFill/>
            </p:grpSpPr>
            <p:sp>
              <p:nvSpPr>
                <p:cNvPr id="56" name="Retângulo 55">
                  <a:extLst>
                    <a:ext uri="{FF2B5EF4-FFF2-40B4-BE49-F238E27FC236}">
                      <a16:creationId xmlns:a16="http://schemas.microsoft.com/office/drawing/2014/main" id="{48BA82BA-8DED-4CC4-ADB7-AB730452EE74}"/>
                    </a:ext>
                  </a:extLst>
                </p:cNvPr>
                <p:cNvSpPr/>
                <p:nvPr/>
              </p:nvSpPr>
              <p:spPr>
                <a:xfrm>
                  <a:off x="5932770" y="4955824"/>
                  <a:ext cx="64295" cy="64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tângulo 56">
                  <a:extLst>
                    <a:ext uri="{FF2B5EF4-FFF2-40B4-BE49-F238E27FC236}">
                      <a16:creationId xmlns:a16="http://schemas.microsoft.com/office/drawing/2014/main" id="{61BE681A-29EF-41F3-AAF3-5FA7C7A83A45}"/>
                    </a:ext>
                  </a:extLst>
                </p:cNvPr>
                <p:cNvSpPr/>
                <p:nvPr/>
              </p:nvSpPr>
              <p:spPr>
                <a:xfrm>
                  <a:off x="5932770" y="4891486"/>
                  <a:ext cx="64295" cy="642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4" name="Conector: Angulado 33">
              <a:extLst>
                <a:ext uri="{FF2B5EF4-FFF2-40B4-BE49-F238E27FC236}">
                  <a16:creationId xmlns:a16="http://schemas.microsoft.com/office/drawing/2014/main" id="{F365C4D3-05CE-4C3F-A6D1-81E2A951EA4C}"/>
                </a:ext>
              </a:extLst>
            </p:cNvPr>
            <p:cNvCxnSpPr>
              <a:cxnSpLocks/>
              <a:stCxn id="9" idx="3"/>
              <a:endCxn id="42" idx="3"/>
            </p:cNvCxnSpPr>
            <p:nvPr/>
          </p:nvCxnSpPr>
          <p:spPr>
            <a:xfrm>
              <a:off x="5638686" y="4718674"/>
              <a:ext cx="12700" cy="230167"/>
            </a:xfrm>
            <a:prstGeom prst="bentConnector3">
              <a:avLst>
                <a:gd name="adj1" fmla="val 1800000"/>
              </a:avLst>
            </a:prstGeom>
            <a:ln w="12700">
              <a:gradFill>
                <a:gsLst>
                  <a:gs pos="0">
                    <a:schemeClr val="bg2">
                      <a:lumMod val="75000"/>
                    </a:schemeClr>
                  </a:gs>
                  <a:gs pos="100000">
                    <a:schemeClr val="tx1"/>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Angulado 58">
              <a:extLst>
                <a:ext uri="{FF2B5EF4-FFF2-40B4-BE49-F238E27FC236}">
                  <a16:creationId xmlns:a16="http://schemas.microsoft.com/office/drawing/2014/main" id="{5FBC2E94-8C51-455B-AA89-445F4572E7EB}"/>
                </a:ext>
              </a:extLst>
            </p:cNvPr>
            <p:cNvCxnSpPr>
              <a:cxnSpLocks/>
              <a:stCxn id="41" idx="3"/>
              <a:endCxn id="45" idx="3"/>
            </p:cNvCxnSpPr>
            <p:nvPr/>
          </p:nvCxnSpPr>
          <p:spPr>
            <a:xfrm>
              <a:off x="5638686" y="5009677"/>
              <a:ext cx="12700" cy="223796"/>
            </a:xfrm>
            <a:prstGeom prst="bentConnector3">
              <a:avLst>
                <a:gd name="adj1" fmla="val 1800000"/>
              </a:avLst>
            </a:prstGeom>
            <a:ln w="12700">
              <a:gradFill>
                <a:gsLst>
                  <a:gs pos="0">
                    <a:schemeClr val="bg2">
                      <a:lumMod val="75000"/>
                    </a:schemeClr>
                  </a:gs>
                  <a:gs pos="100000">
                    <a:schemeClr val="tx1"/>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Angulado 62">
              <a:extLst>
                <a:ext uri="{FF2B5EF4-FFF2-40B4-BE49-F238E27FC236}">
                  <a16:creationId xmlns:a16="http://schemas.microsoft.com/office/drawing/2014/main" id="{48CF9D7E-F27E-45E9-B630-13D5B8CED6E7}"/>
                </a:ext>
              </a:extLst>
            </p:cNvPr>
            <p:cNvCxnSpPr>
              <a:cxnSpLocks/>
              <a:stCxn id="44" idx="3"/>
              <a:endCxn id="48" idx="3"/>
            </p:cNvCxnSpPr>
            <p:nvPr/>
          </p:nvCxnSpPr>
          <p:spPr>
            <a:xfrm>
              <a:off x="5638686" y="5294309"/>
              <a:ext cx="12700" cy="227451"/>
            </a:xfrm>
            <a:prstGeom prst="bentConnector3">
              <a:avLst>
                <a:gd name="adj1" fmla="val 1800000"/>
              </a:avLst>
            </a:prstGeom>
            <a:ln w="12700">
              <a:gradFill>
                <a:gsLst>
                  <a:gs pos="0">
                    <a:schemeClr val="bg2">
                      <a:lumMod val="75000"/>
                    </a:schemeClr>
                  </a:gs>
                  <a:gs pos="100000">
                    <a:schemeClr val="tx1"/>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2049" name="Conector: Angulado 2048">
              <a:extLst>
                <a:ext uri="{FF2B5EF4-FFF2-40B4-BE49-F238E27FC236}">
                  <a16:creationId xmlns:a16="http://schemas.microsoft.com/office/drawing/2014/main" id="{E3077C31-C4C4-4820-BD58-9B8818C6CEAA}"/>
                </a:ext>
              </a:extLst>
            </p:cNvPr>
            <p:cNvCxnSpPr>
              <a:cxnSpLocks/>
              <a:stCxn id="44" idx="3"/>
              <a:endCxn id="51" idx="3"/>
            </p:cNvCxnSpPr>
            <p:nvPr/>
          </p:nvCxnSpPr>
          <p:spPr>
            <a:xfrm>
              <a:off x="5638686" y="5294309"/>
              <a:ext cx="12700" cy="502422"/>
            </a:xfrm>
            <a:prstGeom prst="bentConnector3">
              <a:avLst>
                <a:gd name="adj1" fmla="val 1800000"/>
              </a:avLst>
            </a:prstGeom>
            <a:ln w="12700">
              <a:gradFill>
                <a:gsLst>
                  <a:gs pos="0">
                    <a:schemeClr val="bg2">
                      <a:lumMod val="75000"/>
                    </a:schemeClr>
                  </a:gs>
                  <a:gs pos="100000">
                    <a:schemeClr val="tx1"/>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Angulado 74">
              <a:extLst>
                <a:ext uri="{FF2B5EF4-FFF2-40B4-BE49-F238E27FC236}">
                  <a16:creationId xmlns:a16="http://schemas.microsoft.com/office/drawing/2014/main" id="{F35548F5-D40E-40AC-B1D4-88A84AF10976}"/>
                </a:ext>
              </a:extLst>
            </p:cNvPr>
            <p:cNvCxnSpPr>
              <a:cxnSpLocks/>
              <a:stCxn id="44" idx="3"/>
              <a:endCxn id="54" idx="3"/>
            </p:cNvCxnSpPr>
            <p:nvPr/>
          </p:nvCxnSpPr>
          <p:spPr>
            <a:xfrm>
              <a:off x="5638686" y="5294309"/>
              <a:ext cx="12700" cy="790553"/>
            </a:xfrm>
            <a:prstGeom prst="bentConnector3">
              <a:avLst>
                <a:gd name="adj1" fmla="val 1800000"/>
              </a:avLst>
            </a:prstGeom>
            <a:ln w="12700">
              <a:gradFill>
                <a:gsLst>
                  <a:gs pos="0">
                    <a:schemeClr val="bg2">
                      <a:lumMod val="75000"/>
                    </a:schemeClr>
                  </a:gs>
                  <a:gs pos="100000">
                    <a:schemeClr val="tx1"/>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Angulado 77">
              <a:extLst>
                <a:ext uri="{FF2B5EF4-FFF2-40B4-BE49-F238E27FC236}">
                  <a16:creationId xmlns:a16="http://schemas.microsoft.com/office/drawing/2014/main" id="{D5EA4C41-2651-4717-B0B5-A9221CCF7161}"/>
                </a:ext>
              </a:extLst>
            </p:cNvPr>
            <p:cNvCxnSpPr>
              <a:cxnSpLocks/>
              <a:stCxn id="50" idx="3"/>
              <a:endCxn id="56" idx="3"/>
            </p:cNvCxnSpPr>
            <p:nvPr/>
          </p:nvCxnSpPr>
          <p:spPr>
            <a:xfrm>
              <a:off x="5638686" y="5857567"/>
              <a:ext cx="12700" cy="819433"/>
            </a:xfrm>
            <a:prstGeom prst="bentConnector3">
              <a:avLst>
                <a:gd name="adj1" fmla="val 2250000"/>
              </a:avLst>
            </a:prstGeom>
            <a:ln w="12700">
              <a:gradFill>
                <a:gsLst>
                  <a:gs pos="0">
                    <a:srgbClr val="92D050"/>
                  </a:gs>
                  <a:gs pos="100000">
                    <a:schemeClr val="accent6">
                      <a:lumMod val="50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Angulado 81">
              <a:extLst>
                <a:ext uri="{FF2B5EF4-FFF2-40B4-BE49-F238E27FC236}">
                  <a16:creationId xmlns:a16="http://schemas.microsoft.com/office/drawing/2014/main" id="{7D2EA853-8136-486C-BD7F-CFA6B8EBFC29}"/>
                </a:ext>
              </a:extLst>
            </p:cNvPr>
            <p:cNvCxnSpPr>
              <a:cxnSpLocks/>
              <a:stCxn id="53" idx="3"/>
              <a:endCxn id="57" idx="3"/>
            </p:cNvCxnSpPr>
            <p:nvPr/>
          </p:nvCxnSpPr>
          <p:spPr>
            <a:xfrm>
              <a:off x="5638686" y="6145698"/>
              <a:ext cx="12700" cy="470403"/>
            </a:xfrm>
            <a:prstGeom prst="bentConnector3">
              <a:avLst>
                <a:gd name="adj1" fmla="val 1800000"/>
              </a:avLst>
            </a:prstGeom>
            <a:ln w="12700">
              <a:gradFill>
                <a:gsLst>
                  <a:gs pos="0">
                    <a:srgbClr val="92D050"/>
                  </a:gs>
                  <a:gs pos="100000">
                    <a:schemeClr val="accent6">
                      <a:lumMod val="50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grpSp>
      <p:sp>
        <p:nvSpPr>
          <p:cNvPr id="2075" name="CaixaDeTexto 2074">
            <a:extLst>
              <a:ext uri="{FF2B5EF4-FFF2-40B4-BE49-F238E27FC236}">
                <a16:creationId xmlns:a16="http://schemas.microsoft.com/office/drawing/2014/main" id="{B5DC11D5-DE69-4949-924F-72413B9C7D6D}"/>
              </a:ext>
            </a:extLst>
          </p:cNvPr>
          <p:cNvSpPr txBox="1"/>
          <p:nvPr/>
        </p:nvSpPr>
        <p:spPr>
          <a:xfrm>
            <a:off x="8205393" y="3726642"/>
            <a:ext cx="654346" cy="138499"/>
          </a:xfrm>
          <a:prstGeom prst="rect">
            <a:avLst/>
          </a:prstGeom>
          <a:solidFill>
            <a:schemeClr val="accent4">
              <a:lumMod val="20000"/>
              <a:lumOff val="80000"/>
            </a:schemeClr>
          </a:solidFill>
          <a:ln>
            <a:solidFill>
              <a:schemeClr val="tx1"/>
            </a:solidFill>
          </a:ln>
        </p:spPr>
        <p:txBody>
          <a:bodyPr wrap="none" tIns="0" bIns="0" rtlCol="0">
            <a:spAutoFit/>
          </a:bodyPr>
          <a:lstStyle/>
          <a:p>
            <a:pPr algn="ctr"/>
            <a:r>
              <a:rPr lang="pt-BR" sz="900" b="1" dirty="0" err="1"/>
              <a:t>df_orders</a:t>
            </a:r>
            <a:endParaRPr lang="en-US" sz="900" b="1" dirty="0"/>
          </a:p>
        </p:txBody>
      </p:sp>
      <p:sp>
        <p:nvSpPr>
          <p:cNvPr id="95" name="CaixaDeTexto 94">
            <a:extLst>
              <a:ext uri="{FF2B5EF4-FFF2-40B4-BE49-F238E27FC236}">
                <a16:creationId xmlns:a16="http://schemas.microsoft.com/office/drawing/2014/main" id="{2D7110C9-9204-4CB4-93CF-3772ED59CAC5}"/>
              </a:ext>
            </a:extLst>
          </p:cNvPr>
          <p:cNvSpPr txBox="1"/>
          <p:nvPr/>
        </p:nvSpPr>
        <p:spPr>
          <a:xfrm>
            <a:off x="8130434" y="5096806"/>
            <a:ext cx="841897" cy="138499"/>
          </a:xfrm>
          <a:prstGeom prst="rect">
            <a:avLst/>
          </a:prstGeom>
          <a:solidFill>
            <a:schemeClr val="accent4">
              <a:lumMod val="20000"/>
              <a:lumOff val="80000"/>
            </a:schemeClr>
          </a:solidFill>
          <a:ln>
            <a:solidFill>
              <a:schemeClr val="tx1"/>
            </a:solidFill>
          </a:ln>
        </p:spPr>
        <p:txBody>
          <a:bodyPr wrap="none" tIns="0" bIns="0" rtlCol="0">
            <a:spAutoFit/>
          </a:bodyPr>
          <a:lstStyle/>
          <a:p>
            <a:pPr algn="ctr"/>
            <a:r>
              <a:rPr lang="pt-BR" sz="900" b="1" dirty="0" err="1"/>
              <a:t>df_customers</a:t>
            </a:r>
            <a:endParaRPr lang="en-US" sz="900" b="1" dirty="0"/>
          </a:p>
        </p:txBody>
      </p:sp>
      <p:sp>
        <p:nvSpPr>
          <p:cNvPr id="96" name="CaixaDeTexto 95">
            <a:extLst>
              <a:ext uri="{FF2B5EF4-FFF2-40B4-BE49-F238E27FC236}">
                <a16:creationId xmlns:a16="http://schemas.microsoft.com/office/drawing/2014/main" id="{F7F8F58E-9FB6-41A3-808A-DFE45EEDAAE1}"/>
              </a:ext>
            </a:extLst>
          </p:cNvPr>
          <p:cNvSpPr txBox="1"/>
          <p:nvPr/>
        </p:nvSpPr>
        <p:spPr>
          <a:xfrm>
            <a:off x="11075583" y="5096806"/>
            <a:ext cx="907621" cy="138499"/>
          </a:xfrm>
          <a:prstGeom prst="rect">
            <a:avLst/>
          </a:prstGeom>
          <a:solidFill>
            <a:schemeClr val="accent4">
              <a:lumMod val="20000"/>
              <a:lumOff val="80000"/>
            </a:schemeClr>
          </a:solidFill>
          <a:ln>
            <a:solidFill>
              <a:schemeClr val="tx1"/>
            </a:solidFill>
          </a:ln>
        </p:spPr>
        <p:txBody>
          <a:bodyPr wrap="none" tIns="0" bIns="0" rtlCol="0">
            <a:spAutoFit/>
          </a:bodyPr>
          <a:lstStyle/>
          <a:p>
            <a:pPr algn="ctr"/>
            <a:r>
              <a:rPr lang="pt-BR" sz="900" b="1" dirty="0" err="1"/>
              <a:t>df_geolocation</a:t>
            </a:r>
            <a:endParaRPr lang="en-US" sz="900" b="1" dirty="0"/>
          </a:p>
        </p:txBody>
      </p:sp>
      <p:sp>
        <p:nvSpPr>
          <p:cNvPr id="97" name="CaixaDeTexto 96">
            <a:extLst>
              <a:ext uri="{FF2B5EF4-FFF2-40B4-BE49-F238E27FC236}">
                <a16:creationId xmlns:a16="http://schemas.microsoft.com/office/drawing/2014/main" id="{D36D3D6A-0203-4BC1-AE9F-378DF0720800}"/>
              </a:ext>
            </a:extLst>
          </p:cNvPr>
          <p:cNvSpPr txBox="1"/>
          <p:nvPr/>
        </p:nvSpPr>
        <p:spPr>
          <a:xfrm>
            <a:off x="11204624" y="3726642"/>
            <a:ext cx="649538" cy="138499"/>
          </a:xfrm>
          <a:prstGeom prst="rect">
            <a:avLst/>
          </a:prstGeom>
          <a:solidFill>
            <a:schemeClr val="accent4">
              <a:lumMod val="20000"/>
              <a:lumOff val="80000"/>
            </a:schemeClr>
          </a:solidFill>
          <a:ln>
            <a:solidFill>
              <a:schemeClr val="tx1"/>
            </a:solidFill>
          </a:ln>
        </p:spPr>
        <p:txBody>
          <a:bodyPr wrap="none" tIns="0" bIns="0" rtlCol="0">
            <a:spAutoFit/>
          </a:bodyPr>
          <a:lstStyle/>
          <a:p>
            <a:pPr algn="ctr"/>
            <a:r>
              <a:rPr lang="pt-BR" sz="900" b="1" dirty="0" err="1"/>
              <a:t>df_sellers</a:t>
            </a:r>
            <a:endParaRPr lang="en-US" sz="900" b="1" dirty="0"/>
          </a:p>
        </p:txBody>
      </p:sp>
      <p:sp>
        <p:nvSpPr>
          <p:cNvPr id="98" name="CaixaDeTexto 97">
            <a:extLst>
              <a:ext uri="{FF2B5EF4-FFF2-40B4-BE49-F238E27FC236}">
                <a16:creationId xmlns:a16="http://schemas.microsoft.com/office/drawing/2014/main" id="{364741FC-653B-469B-B73E-C44DA18D9689}"/>
              </a:ext>
            </a:extLst>
          </p:cNvPr>
          <p:cNvSpPr txBox="1"/>
          <p:nvPr/>
        </p:nvSpPr>
        <p:spPr>
          <a:xfrm>
            <a:off x="9535911" y="3726642"/>
            <a:ext cx="933269" cy="138499"/>
          </a:xfrm>
          <a:prstGeom prst="rect">
            <a:avLst/>
          </a:prstGeom>
          <a:solidFill>
            <a:schemeClr val="accent4">
              <a:lumMod val="20000"/>
              <a:lumOff val="80000"/>
            </a:schemeClr>
          </a:solidFill>
          <a:ln>
            <a:solidFill>
              <a:schemeClr val="tx1"/>
            </a:solidFill>
          </a:ln>
        </p:spPr>
        <p:txBody>
          <a:bodyPr wrap="none" tIns="0" bIns="0" rtlCol="0">
            <a:spAutoFit/>
          </a:bodyPr>
          <a:lstStyle/>
          <a:p>
            <a:pPr algn="ctr"/>
            <a:r>
              <a:rPr lang="pt-BR" sz="900" b="1" dirty="0" err="1"/>
              <a:t>df_order_items</a:t>
            </a:r>
            <a:endParaRPr lang="en-US" sz="900" b="1" dirty="0"/>
          </a:p>
        </p:txBody>
      </p:sp>
      <p:sp>
        <p:nvSpPr>
          <p:cNvPr id="99" name="CaixaDeTexto 98">
            <a:extLst>
              <a:ext uri="{FF2B5EF4-FFF2-40B4-BE49-F238E27FC236}">
                <a16:creationId xmlns:a16="http://schemas.microsoft.com/office/drawing/2014/main" id="{0B68442F-0473-4FD4-9E89-1295ABDFE0C6}"/>
              </a:ext>
            </a:extLst>
          </p:cNvPr>
          <p:cNvSpPr txBox="1"/>
          <p:nvPr/>
        </p:nvSpPr>
        <p:spPr>
          <a:xfrm>
            <a:off x="9618468" y="2368334"/>
            <a:ext cx="768159" cy="138499"/>
          </a:xfrm>
          <a:prstGeom prst="rect">
            <a:avLst/>
          </a:prstGeom>
          <a:solidFill>
            <a:schemeClr val="accent4">
              <a:lumMod val="20000"/>
              <a:lumOff val="80000"/>
            </a:schemeClr>
          </a:solidFill>
          <a:ln>
            <a:solidFill>
              <a:schemeClr val="tx1"/>
            </a:solidFill>
          </a:ln>
        </p:spPr>
        <p:txBody>
          <a:bodyPr wrap="none" tIns="0" bIns="0" rtlCol="0">
            <a:spAutoFit/>
          </a:bodyPr>
          <a:lstStyle/>
          <a:p>
            <a:pPr algn="ctr"/>
            <a:r>
              <a:rPr lang="pt-BR" sz="900" b="1" dirty="0" err="1"/>
              <a:t>df_products</a:t>
            </a:r>
            <a:endParaRPr lang="en-US" sz="900" b="1" dirty="0"/>
          </a:p>
        </p:txBody>
      </p:sp>
      <p:sp>
        <p:nvSpPr>
          <p:cNvPr id="100" name="CaixaDeTexto 99">
            <a:extLst>
              <a:ext uri="{FF2B5EF4-FFF2-40B4-BE49-F238E27FC236}">
                <a16:creationId xmlns:a16="http://schemas.microsoft.com/office/drawing/2014/main" id="{72AB8BC3-AB87-4AC0-915F-5895FAA7EF05}"/>
              </a:ext>
            </a:extLst>
          </p:cNvPr>
          <p:cNvSpPr txBox="1"/>
          <p:nvPr/>
        </p:nvSpPr>
        <p:spPr>
          <a:xfrm>
            <a:off x="6351918" y="3726642"/>
            <a:ext cx="1039067" cy="138499"/>
          </a:xfrm>
          <a:prstGeom prst="rect">
            <a:avLst/>
          </a:prstGeom>
          <a:solidFill>
            <a:schemeClr val="accent4">
              <a:lumMod val="20000"/>
              <a:lumOff val="80000"/>
            </a:schemeClr>
          </a:solidFill>
          <a:ln>
            <a:solidFill>
              <a:schemeClr val="tx1"/>
            </a:solidFill>
          </a:ln>
        </p:spPr>
        <p:txBody>
          <a:bodyPr wrap="none" tIns="0" bIns="0" rtlCol="0">
            <a:spAutoFit/>
          </a:bodyPr>
          <a:lstStyle/>
          <a:p>
            <a:pPr algn="ctr"/>
            <a:r>
              <a:rPr lang="pt-BR" sz="900" b="1" dirty="0" err="1"/>
              <a:t>df_order_reviews</a:t>
            </a:r>
            <a:endParaRPr lang="en-US" sz="900" b="1" dirty="0"/>
          </a:p>
        </p:txBody>
      </p:sp>
    </p:spTree>
    <p:extLst>
      <p:ext uri="{BB962C8B-B14F-4D97-AF65-F5344CB8AC3E}">
        <p14:creationId xmlns:p14="http://schemas.microsoft.com/office/powerpoint/2010/main" val="123246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7</a:t>
            </a:fld>
            <a:endParaRPr lang="pt-BR" dirty="0">
              <a:solidFill>
                <a:srgbClr val="6ADBD9"/>
              </a:solidFill>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206039" y="31511"/>
            <a:ext cx="10960265"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 Bases de Dados – </a:t>
            </a:r>
            <a:r>
              <a:rPr lang="en-US" dirty="0" err="1">
                <a:solidFill>
                  <a:srgbClr val="434343"/>
                </a:solidFill>
                <a:latin typeface="Open Sans" panose="020B0604020202020204" charset="0"/>
                <a:ea typeface="Open Sans" panose="020B0604020202020204" charset="0"/>
                <a:cs typeface="Open Sans" panose="020B0604020202020204" charset="0"/>
              </a:rPr>
              <a:t>Construção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DataFrame</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estudo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r>
              <a:rPr lang="pt-BR" sz="1100" dirty="0">
                <a:solidFill>
                  <a:srgbClr val="6ADBD9"/>
                </a:solidFill>
                <a:latin typeface="Open Sans" panose="020B0604020202020204" charset="0"/>
                <a:ea typeface="Open Sans" panose="020B0604020202020204" charset="0"/>
                <a:cs typeface="Open Sans" panose="020B0604020202020204" charset="0"/>
              </a:rPr>
              <a:t>Trabalho Final | </a:t>
            </a:r>
            <a:r>
              <a:rPr lang="pt-BR" sz="1100" dirty="0">
                <a:solidFill>
                  <a:srgbClr val="434343"/>
                </a:solidFill>
                <a:latin typeface="Open Sans" panose="020B0604020202020204" charset="0"/>
                <a:ea typeface="Open Sans" panose="020B0604020202020204" charset="0"/>
                <a:cs typeface="Open Sans" panose="020B0604020202020204" charset="0"/>
              </a:rPr>
              <a:t>Grupo 1 - T12</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15" name="Imagem 14"/>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099012" y="6039678"/>
            <a:ext cx="1705361" cy="327947"/>
          </a:xfrm>
          <a:prstGeom prst="rect">
            <a:avLst/>
          </a:prstGeom>
        </p:spPr>
      </p:pic>
      <p:sp>
        <p:nvSpPr>
          <p:cNvPr id="20" name="Retângulo 19">
            <a:extLst>
              <a:ext uri="{FF2B5EF4-FFF2-40B4-BE49-F238E27FC236}">
                <a16:creationId xmlns:a16="http://schemas.microsoft.com/office/drawing/2014/main" id="{0ED8353C-79D9-4CBB-9E6B-6707D7C59178}"/>
              </a:ext>
            </a:extLst>
          </p:cNvPr>
          <p:cNvSpPr/>
          <p:nvPr/>
        </p:nvSpPr>
        <p:spPr>
          <a:xfrm>
            <a:off x="448143" y="818322"/>
            <a:ext cx="9149752" cy="954107"/>
          </a:xfrm>
          <a:prstGeom prst="rect">
            <a:avLst/>
          </a:prstGeom>
        </p:spPr>
        <p:txBody>
          <a:bodyPr wrap="square">
            <a:spAutoFit/>
          </a:bodyPr>
          <a:lstStyle/>
          <a:p>
            <a:r>
              <a:rPr lang="pt-BR" sz="1400" dirty="0">
                <a:solidFill>
                  <a:srgbClr val="434343"/>
                </a:solidFill>
                <a:latin typeface="Open Sans" panose="020B0604020202020204" charset="0"/>
              </a:rPr>
              <a:t>O </a:t>
            </a:r>
            <a:r>
              <a:rPr lang="pt-BR" sz="1400" dirty="0" err="1">
                <a:solidFill>
                  <a:srgbClr val="434343"/>
                </a:solidFill>
                <a:latin typeface="Open Sans" panose="020B0604020202020204" charset="0"/>
              </a:rPr>
              <a:t>dataframe</a:t>
            </a:r>
            <a:r>
              <a:rPr lang="pt-BR" sz="1400" dirty="0">
                <a:solidFill>
                  <a:srgbClr val="434343"/>
                </a:solidFill>
                <a:latin typeface="Open Sans" panose="020B0604020202020204" charset="0"/>
              </a:rPr>
              <a:t> utilizado para o estudo foi criado a partir de operações de </a:t>
            </a:r>
            <a:r>
              <a:rPr lang="pt-BR" sz="1400" i="1" dirty="0" err="1">
                <a:solidFill>
                  <a:srgbClr val="434343"/>
                </a:solidFill>
                <a:latin typeface="Open Sans" panose="020B0604020202020204" charset="0"/>
              </a:rPr>
              <a:t>inner</a:t>
            </a:r>
            <a:r>
              <a:rPr lang="pt-BR" sz="1400" i="1" dirty="0">
                <a:solidFill>
                  <a:srgbClr val="434343"/>
                </a:solidFill>
                <a:latin typeface="Open Sans" panose="020B0604020202020204" charset="0"/>
              </a:rPr>
              <a:t> </a:t>
            </a:r>
            <a:r>
              <a:rPr lang="pt-BR" sz="1400" i="1" dirty="0" err="1">
                <a:solidFill>
                  <a:srgbClr val="434343"/>
                </a:solidFill>
                <a:latin typeface="Open Sans" panose="020B0604020202020204" charset="0"/>
              </a:rPr>
              <a:t>join</a:t>
            </a:r>
            <a:r>
              <a:rPr lang="pt-BR" sz="1400" dirty="0">
                <a:solidFill>
                  <a:srgbClr val="434343"/>
                </a:solidFill>
                <a:latin typeface="Open Sans" panose="020B0604020202020204" charset="0"/>
              </a:rPr>
              <a:t> a partir do </a:t>
            </a:r>
            <a:r>
              <a:rPr lang="pt-BR" sz="1400" dirty="0" err="1">
                <a:solidFill>
                  <a:srgbClr val="434343"/>
                </a:solidFill>
                <a:latin typeface="Open Sans" panose="020B0604020202020204" charset="0"/>
              </a:rPr>
              <a:t>dataframe</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df_orders</a:t>
            </a:r>
            <a:r>
              <a:rPr lang="pt-BR" sz="1400" dirty="0">
                <a:solidFill>
                  <a:srgbClr val="434343"/>
                </a:solidFill>
                <a:latin typeface="Open Sans" panose="020B0604020202020204" charset="0"/>
              </a:rPr>
              <a:t> </a:t>
            </a: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a:p>
            <a:endParaRPr lang="pt-BR" sz="1400" dirty="0">
              <a:solidFill>
                <a:srgbClr val="434343"/>
              </a:solidFill>
              <a:latin typeface="Open Sans" panose="020B0604020202020204" charset="0"/>
            </a:endParaRPr>
          </a:p>
        </p:txBody>
      </p:sp>
      <p:grpSp>
        <p:nvGrpSpPr>
          <p:cNvPr id="5" name="Agrupar 4">
            <a:extLst>
              <a:ext uri="{FF2B5EF4-FFF2-40B4-BE49-F238E27FC236}">
                <a16:creationId xmlns:a16="http://schemas.microsoft.com/office/drawing/2014/main" id="{A1A66200-1477-4DA2-B630-0541475F53DB}"/>
              </a:ext>
            </a:extLst>
          </p:cNvPr>
          <p:cNvGrpSpPr/>
          <p:nvPr/>
        </p:nvGrpSpPr>
        <p:grpSpPr>
          <a:xfrm>
            <a:off x="5641098" y="5831968"/>
            <a:ext cx="909804" cy="893313"/>
            <a:chOff x="6390027" y="3823013"/>
            <a:chExt cx="1222899" cy="1200733"/>
          </a:xfrm>
        </p:grpSpPr>
        <p:pic>
          <p:nvPicPr>
            <p:cNvPr id="3" name="Gráfico 2" descr="Banco de dados">
              <a:extLst>
                <a:ext uri="{FF2B5EF4-FFF2-40B4-BE49-F238E27FC236}">
                  <a16:creationId xmlns:a16="http://schemas.microsoft.com/office/drawing/2014/main" id="{2C8CE4B0-FAC1-4D91-9DFA-85D3F12AF2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277" y="3823013"/>
              <a:ext cx="914400" cy="914400"/>
            </a:xfrm>
            <a:prstGeom prst="rect">
              <a:avLst/>
            </a:prstGeom>
          </p:spPr>
        </p:pic>
        <p:sp>
          <p:nvSpPr>
            <p:cNvPr id="4" name="CaixaDeTexto 3">
              <a:extLst>
                <a:ext uri="{FF2B5EF4-FFF2-40B4-BE49-F238E27FC236}">
                  <a16:creationId xmlns:a16="http://schemas.microsoft.com/office/drawing/2014/main" id="{D0B877DB-7066-4B05-854D-B883FF79DCB0}"/>
                </a:ext>
              </a:extLst>
            </p:cNvPr>
            <p:cNvSpPr txBox="1"/>
            <p:nvPr/>
          </p:nvSpPr>
          <p:spPr>
            <a:xfrm>
              <a:off x="6390027" y="4654414"/>
              <a:ext cx="1222899" cy="369332"/>
            </a:xfrm>
            <a:prstGeom prst="rect">
              <a:avLst/>
            </a:prstGeom>
            <a:noFill/>
          </p:spPr>
          <p:txBody>
            <a:bodyPr wrap="none" rtlCol="0">
              <a:spAutoFit/>
            </a:bodyPr>
            <a:lstStyle/>
            <a:p>
              <a:pPr algn="ctr"/>
              <a:r>
                <a:rPr lang="pt-BR" dirty="0" err="1"/>
                <a:t>df_analysis</a:t>
              </a:r>
              <a:endParaRPr lang="en-US" dirty="0"/>
            </a:p>
          </p:txBody>
        </p:sp>
      </p:grpSp>
      <p:grpSp>
        <p:nvGrpSpPr>
          <p:cNvPr id="9" name="Agrupar 8">
            <a:extLst>
              <a:ext uri="{FF2B5EF4-FFF2-40B4-BE49-F238E27FC236}">
                <a16:creationId xmlns:a16="http://schemas.microsoft.com/office/drawing/2014/main" id="{64249010-F211-4789-BB0E-B6CDE781AE2A}"/>
              </a:ext>
            </a:extLst>
          </p:cNvPr>
          <p:cNvGrpSpPr/>
          <p:nvPr/>
        </p:nvGrpSpPr>
        <p:grpSpPr>
          <a:xfrm>
            <a:off x="5397603" y="3436020"/>
            <a:ext cx="1397285" cy="1397285"/>
            <a:chOff x="6246688" y="3323473"/>
            <a:chExt cx="1397285" cy="1397285"/>
          </a:xfrm>
        </p:grpSpPr>
        <p:sp>
          <p:nvSpPr>
            <p:cNvPr id="8" name="Elipse 7">
              <a:extLst>
                <a:ext uri="{FF2B5EF4-FFF2-40B4-BE49-F238E27FC236}">
                  <a16:creationId xmlns:a16="http://schemas.microsoft.com/office/drawing/2014/main" id="{4894E271-3424-4626-B7B7-96953431C4A1}"/>
                </a:ext>
              </a:extLst>
            </p:cNvPr>
            <p:cNvSpPr/>
            <p:nvPr/>
          </p:nvSpPr>
          <p:spPr>
            <a:xfrm>
              <a:off x="6246688" y="3323473"/>
              <a:ext cx="1397285" cy="139728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grpSp>
          <p:nvGrpSpPr>
            <p:cNvPr id="34" name="Agrupar 33">
              <a:extLst>
                <a:ext uri="{FF2B5EF4-FFF2-40B4-BE49-F238E27FC236}">
                  <a16:creationId xmlns:a16="http://schemas.microsoft.com/office/drawing/2014/main" id="{196BE93B-A05C-4F2A-8932-046C80403955}"/>
                </a:ext>
              </a:extLst>
            </p:cNvPr>
            <p:cNvGrpSpPr/>
            <p:nvPr/>
          </p:nvGrpSpPr>
          <p:grpSpPr>
            <a:xfrm>
              <a:off x="6393588" y="3528178"/>
              <a:ext cx="1094467" cy="987873"/>
              <a:chOff x="6265922" y="3524841"/>
              <a:chExt cx="1471111" cy="1327834"/>
            </a:xfrm>
          </p:grpSpPr>
          <p:pic>
            <p:nvPicPr>
              <p:cNvPr id="39" name="Gráfico 38" descr="Banco de dados">
                <a:extLst>
                  <a:ext uri="{FF2B5EF4-FFF2-40B4-BE49-F238E27FC236}">
                    <a16:creationId xmlns:a16="http://schemas.microsoft.com/office/drawing/2014/main" id="{E76F062C-EE2A-4737-A37A-3A62C36046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277" y="3524841"/>
                <a:ext cx="914400" cy="914400"/>
              </a:xfrm>
              <a:prstGeom prst="rect">
                <a:avLst/>
              </a:prstGeom>
            </p:spPr>
          </p:pic>
          <p:sp>
            <p:nvSpPr>
              <p:cNvPr id="40" name="CaixaDeTexto 39">
                <a:extLst>
                  <a:ext uri="{FF2B5EF4-FFF2-40B4-BE49-F238E27FC236}">
                    <a16:creationId xmlns:a16="http://schemas.microsoft.com/office/drawing/2014/main" id="{A896F636-1D72-4BA5-AC27-DB5F0C925C9B}"/>
                  </a:ext>
                </a:extLst>
              </p:cNvPr>
              <p:cNvSpPr txBox="1"/>
              <p:nvPr/>
            </p:nvSpPr>
            <p:spPr>
              <a:xfrm>
                <a:off x="6265922" y="4356243"/>
                <a:ext cx="1471111" cy="496432"/>
              </a:xfrm>
              <a:prstGeom prst="rect">
                <a:avLst/>
              </a:prstGeom>
              <a:noFill/>
            </p:spPr>
            <p:txBody>
              <a:bodyPr wrap="none" rtlCol="0">
                <a:spAutoFit/>
              </a:bodyPr>
              <a:lstStyle/>
              <a:p>
                <a:pPr algn="ctr"/>
                <a:r>
                  <a:rPr lang="pt-BR" dirty="0" err="1"/>
                  <a:t>df_orders</a:t>
                </a:r>
                <a:endParaRPr lang="en-US" dirty="0"/>
              </a:p>
            </p:txBody>
          </p:sp>
        </p:grpSp>
      </p:grpSp>
      <p:sp>
        <p:nvSpPr>
          <p:cNvPr id="6" name="Seta: para Baixo 5">
            <a:extLst>
              <a:ext uri="{FF2B5EF4-FFF2-40B4-BE49-F238E27FC236}">
                <a16:creationId xmlns:a16="http://schemas.microsoft.com/office/drawing/2014/main" id="{65208B52-4B93-463C-A154-3089A0785F21}"/>
              </a:ext>
            </a:extLst>
          </p:cNvPr>
          <p:cNvSpPr/>
          <p:nvPr/>
        </p:nvSpPr>
        <p:spPr>
          <a:xfrm>
            <a:off x="5778080" y="4737932"/>
            <a:ext cx="627312" cy="1094036"/>
          </a:xfrm>
          <a:prstGeom prst="downArrow">
            <a:avLst>
              <a:gd name="adj1" fmla="val 59418"/>
              <a:gd name="adj2" fmla="val 4328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2">
                  <a:lumMod val="50000"/>
                </a:schemeClr>
              </a:solidFill>
            </a:endParaRPr>
          </a:p>
        </p:txBody>
      </p:sp>
      <p:grpSp>
        <p:nvGrpSpPr>
          <p:cNvPr id="42" name="Agrupar 41">
            <a:extLst>
              <a:ext uri="{FF2B5EF4-FFF2-40B4-BE49-F238E27FC236}">
                <a16:creationId xmlns:a16="http://schemas.microsoft.com/office/drawing/2014/main" id="{060F32CD-DA76-4B27-8D21-A603CD797E47}"/>
              </a:ext>
            </a:extLst>
          </p:cNvPr>
          <p:cNvGrpSpPr/>
          <p:nvPr/>
        </p:nvGrpSpPr>
        <p:grpSpPr>
          <a:xfrm>
            <a:off x="1515261" y="4321014"/>
            <a:ext cx="1461490" cy="1397285"/>
            <a:chOff x="6210079" y="3323473"/>
            <a:chExt cx="1461490" cy="1397285"/>
          </a:xfrm>
        </p:grpSpPr>
        <p:sp>
          <p:nvSpPr>
            <p:cNvPr id="43" name="Elipse 42">
              <a:extLst>
                <a:ext uri="{FF2B5EF4-FFF2-40B4-BE49-F238E27FC236}">
                  <a16:creationId xmlns:a16="http://schemas.microsoft.com/office/drawing/2014/main" id="{4372778E-28BC-435C-A555-BD3A65FD21E1}"/>
                </a:ext>
              </a:extLst>
            </p:cNvPr>
            <p:cNvSpPr/>
            <p:nvPr/>
          </p:nvSpPr>
          <p:spPr>
            <a:xfrm>
              <a:off x="6246688" y="3323473"/>
              <a:ext cx="1397285" cy="13972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grpSp>
          <p:nvGrpSpPr>
            <p:cNvPr id="44" name="Agrupar 43">
              <a:extLst>
                <a:ext uri="{FF2B5EF4-FFF2-40B4-BE49-F238E27FC236}">
                  <a16:creationId xmlns:a16="http://schemas.microsoft.com/office/drawing/2014/main" id="{C41067A2-8829-4D2E-ADB3-069EF6076048}"/>
                </a:ext>
              </a:extLst>
            </p:cNvPr>
            <p:cNvGrpSpPr/>
            <p:nvPr/>
          </p:nvGrpSpPr>
          <p:grpSpPr>
            <a:xfrm>
              <a:off x="6210079" y="3528178"/>
              <a:ext cx="1461490" cy="987873"/>
              <a:chOff x="6019260" y="3524841"/>
              <a:chExt cx="1964439" cy="1327834"/>
            </a:xfrm>
          </p:grpSpPr>
          <p:pic>
            <p:nvPicPr>
              <p:cNvPr id="45" name="Gráfico 44" descr="Banco de dados">
                <a:extLst>
                  <a:ext uri="{FF2B5EF4-FFF2-40B4-BE49-F238E27FC236}">
                    <a16:creationId xmlns:a16="http://schemas.microsoft.com/office/drawing/2014/main" id="{649B4CED-764B-4276-A9D8-36294D953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277" y="3524841"/>
                <a:ext cx="914400" cy="914400"/>
              </a:xfrm>
              <a:prstGeom prst="rect">
                <a:avLst/>
              </a:prstGeom>
            </p:spPr>
          </p:pic>
          <p:sp>
            <p:nvSpPr>
              <p:cNvPr id="46" name="CaixaDeTexto 45">
                <a:extLst>
                  <a:ext uri="{FF2B5EF4-FFF2-40B4-BE49-F238E27FC236}">
                    <a16:creationId xmlns:a16="http://schemas.microsoft.com/office/drawing/2014/main" id="{56725AF3-7E45-4D05-93B1-FC096D8EFB01}"/>
                  </a:ext>
                </a:extLst>
              </p:cNvPr>
              <p:cNvSpPr txBox="1"/>
              <p:nvPr/>
            </p:nvSpPr>
            <p:spPr>
              <a:xfrm>
                <a:off x="6019260" y="4356243"/>
                <a:ext cx="1964439" cy="496432"/>
              </a:xfrm>
              <a:prstGeom prst="rect">
                <a:avLst/>
              </a:prstGeom>
              <a:noFill/>
            </p:spPr>
            <p:txBody>
              <a:bodyPr wrap="none" rtlCol="0">
                <a:spAutoFit/>
              </a:bodyPr>
              <a:lstStyle/>
              <a:p>
                <a:pPr algn="ctr"/>
                <a:r>
                  <a:rPr lang="pt-BR" dirty="0" err="1"/>
                  <a:t>df_customers</a:t>
                </a:r>
                <a:endParaRPr lang="en-US" dirty="0"/>
              </a:p>
            </p:txBody>
          </p:sp>
        </p:grpSp>
      </p:grpSp>
      <p:grpSp>
        <p:nvGrpSpPr>
          <p:cNvPr id="47" name="Agrupar 46">
            <a:extLst>
              <a:ext uri="{FF2B5EF4-FFF2-40B4-BE49-F238E27FC236}">
                <a16:creationId xmlns:a16="http://schemas.microsoft.com/office/drawing/2014/main" id="{EEFD8250-6DDA-4E6B-AF64-7546EC6D9AC8}"/>
              </a:ext>
            </a:extLst>
          </p:cNvPr>
          <p:cNvGrpSpPr/>
          <p:nvPr/>
        </p:nvGrpSpPr>
        <p:grpSpPr>
          <a:xfrm>
            <a:off x="3115791" y="1337090"/>
            <a:ext cx="1397285" cy="1397285"/>
            <a:chOff x="6246688" y="3323473"/>
            <a:chExt cx="1397285" cy="1397285"/>
          </a:xfrm>
        </p:grpSpPr>
        <p:sp>
          <p:nvSpPr>
            <p:cNvPr id="48" name="Elipse 47">
              <a:extLst>
                <a:ext uri="{FF2B5EF4-FFF2-40B4-BE49-F238E27FC236}">
                  <a16:creationId xmlns:a16="http://schemas.microsoft.com/office/drawing/2014/main" id="{8CB8E68B-3802-4BC0-85A8-45B9D7E7ED23}"/>
                </a:ext>
              </a:extLst>
            </p:cNvPr>
            <p:cNvSpPr/>
            <p:nvPr/>
          </p:nvSpPr>
          <p:spPr>
            <a:xfrm>
              <a:off x="6246688" y="3323473"/>
              <a:ext cx="1397285" cy="13972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grpSp>
          <p:nvGrpSpPr>
            <p:cNvPr id="49" name="Agrupar 48">
              <a:extLst>
                <a:ext uri="{FF2B5EF4-FFF2-40B4-BE49-F238E27FC236}">
                  <a16:creationId xmlns:a16="http://schemas.microsoft.com/office/drawing/2014/main" id="{040B1F6A-7BD0-4390-9894-1946C90F593C}"/>
                </a:ext>
              </a:extLst>
            </p:cNvPr>
            <p:cNvGrpSpPr/>
            <p:nvPr/>
          </p:nvGrpSpPr>
          <p:grpSpPr>
            <a:xfrm>
              <a:off x="6254034" y="3528178"/>
              <a:ext cx="1373581" cy="987873"/>
              <a:chOff x="6078343" y="3524841"/>
              <a:chExt cx="1846278" cy="1327834"/>
            </a:xfrm>
          </p:grpSpPr>
          <p:pic>
            <p:nvPicPr>
              <p:cNvPr id="50" name="Gráfico 49" descr="Banco de dados">
                <a:extLst>
                  <a:ext uri="{FF2B5EF4-FFF2-40B4-BE49-F238E27FC236}">
                    <a16:creationId xmlns:a16="http://schemas.microsoft.com/office/drawing/2014/main" id="{9A10D45A-55F3-4B55-B1DC-B4B5F713F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277" y="3524841"/>
                <a:ext cx="914400" cy="914400"/>
              </a:xfrm>
              <a:prstGeom prst="rect">
                <a:avLst/>
              </a:prstGeom>
            </p:spPr>
          </p:pic>
          <p:sp>
            <p:nvSpPr>
              <p:cNvPr id="51" name="CaixaDeTexto 50">
                <a:extLst>
                  <a:ext uri="{FF2B5EF4-FFF2-40B4-BE49-F238E27FC236}">
                    <a16:creationId xmlns:a16="http://schemas.microsoft.com/office/drawing/2014/main" id="{8F6B0E0E-0EB5-4FDF-9A33-912AC9435258}"/>
                  </a:ext>
                </a:extLst>
              </p:cNvPr>
              <p:cNvSpPr txBox="1"/>
              <p:nvPr/>
            </p:nvSpPr>
            <p:spPr>
              <a:xfrm>
                <a:off x="6078343" y="4356243"/>
                <a:ext cx="1846278" cy="496432"/>
              </a:xfrm>
              <a:prstGeom prst="rect">
                <a:avLst/>
              </a:prstGeom>
              <a:noFill/>
            </p:spPr>
            <p:txBody>
              <a:bodyPr wrap="none" rtlCol="0">
                <a:spAutoFit/>
              </a:bodyPr>
              <a:lstStyle/>
              <a:p>
                <a:pPr algn="ctr"/>
                <a:r>
                  <a:rPr lang="pt-BR" dirty="0" err="1"/>
                  <a:t>df</a:t>
                </a:r>
                <a:r>
                  <a:rPr lang="pt-BR" dirty="0"/>
                  <a:t>_ </a:t>
                </a:r>
                <a:r>
                  <a:rPr lang="pt-BR" dirty="0" err="1"/>
                  <a:t>products</a:t>
                </a:r>
                <a:endParaRPr lang="en-US" dirty="0"/>
              </a:p>
            </p:txBody>
          </p:sp>
        </p:grpSp>
      </p:grpSp>
      <p:grpSp>
        <p:nvGrpSpPr>
          <p:cNvPr id="52" name="Agrupar 51">
            <a:extLst>
              <a:ext uri="{FF2B5EF4-FFF2-40B4-BE49-F238E27FC236}">
                <a16:creationId xmlns:a16="http://schemas.microsoft.com/office/drawing/2014/main" id="{C8EC1307-E582-4D94-B17D-888098C51638}"/>
              </a:ext>
            </a:extLst>
          </p:cNvPr>
          <p:cNvGrpSpPr/>
          <p:nvPr/>
        </p:nvGrpSpPr>
        <p:grpSpPr>
          <a:xfrm>
            <a:off x="1433175" y="2512106"/>
            <a:ext cx="1640963" cy="1397285"/>
            <a:chOff x="6120348" y="3323473"/>
            <a:chExt cx="1640963" cy="1397285"/>
          </a:xfrm>
        </p:grpSpPr>
        <p:sp>
          <p:nvSpPr>
            <p:cNvPr id="53" name="Elipse 52">
              <a:extLst>
                <a:ext uri="{FF2B5EF4-FFF2-40B4-BE49-F238E27FC236}">
                  <a16:creationId xmlns:a16="http://schemas.microsoft.com/office/drawing/2014/main" id="{31849454-A576-46F5-8F63-EF3A18FC0DAB}"/>
                </a:ext>
              </a:extLst>
            </p:cNvPr>
            <p:cNvSpPr/>
            <p:nvPr/>
          </p:nvSpPr>
          <p:spPr>
            <a:xfrm>
              <a:off x="6246688" y="3323473"/>
              <a:ext cx="1397285" cy="13972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grpSp>
          <p:nvGrpSpPr>
            <p:cNvPr id="54" name="Agrupar 53">
              <a:extLst>
                <a:ext uri="{FF2B5EF4-FFF2-40B4-BE49-F238E27FC236}">
                  <a16:creationId xmlns:a16="http://schemas.microsoft.com/office/drawing/2014/main" id="{87CDE8D6-6987-4D24-B8F2-3CBB2940D0E4}"/>
                </a:ext>
              </a:extLst>
            </p:cNvPr>
            <p:cNvGrpSpPr/>
            <p:nvPr/>
          </p:nvGrpSpPr>
          <p:grpSpPr>
            <a:xfrm>
              <a:off x="6120348" y="3528178"/>
              <a:ext cx="1640963" cy="987873"/>
              <a:chOff x="5898648" y="3524841"/>
              <a:chExt cx="2205675" cy="1327834"/>
            </a:xfrm>
          </p:grpSpPr>
          <p:pic>
            <p:nvPicPr>
              <p:cNvPr id="55" name="Gráfico 54" descr="Banco de dados">
                <a:extLst>
                  <a:ext uri="{FF2B5EF4-FFF2-40B4-BE49-F238E27FC236}">
                    <a16:creationId xmlns:a16="http://schemas.microsoft.com/office/drawing/2014/main" id="{390FEBE4-6050-4095-B23F-5882BDB505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277" y="3524841"/>
                <a:ext cx="914400" cy="914400"/>
              </a:xfrm>
              <a:prstGeom prst="rect">
                <a:avLst/>
              </a:prstGeom>
            </p:spPr>
          </p:pic>
          <p:sp>
            <p:nvSpPr>
              <p:cNvPr id="56" name="CaixaDeTexto 55">
                <a:extLst>
                  <a:ext uri="{FF2B5EF4-FFF2-40B4-BE49-F238E27FC236}">
                    <a16:creationId xmlns:a16="http://schemas.microsoft.com/office/drawing/2014/main" id="{59F9E5B5-1004-4A73-A4A5-9157D06FD55D}"/>
                  </a:ext>
                </a:extLst>
              </p:cNvPr>
              <p:cNvSpPr txBox="1"/>
              <p:nvPr/>
            </p:nvSpPr>
            <p:spPr>
              <a:xfrm>
                <a:off x="5898648" y="4356243"/>
                <a:ext cx="2205675" cy="496432"/>
              </a:xfrm>
              <a:prstGeom prst="rect">
                <a:avLst/>
              </a:prstGeom>
              <a:noFill/>
            </p:spPr>
            <p:txBody>
              <a:bodyPr wrap="none" rtlCol="0">
                <a:spAutoFit/>
              </a:bodyPr>
              <a:lstStyle/>
              <a:p>
                <a:pPr algn="ctr"/>
                <a:r>
                  <a:rPr lang="pt-BR" dirty="0" err="1"/>
                  <a:t>df_order_items</a:t>
                </a:r>
                <a:endParaRPr lang="en-US" dirty="0"/>
              </a:p>
            </p:txBody>
          </p:sp>
        </p:grpSp>
      </p:grpSp>
      <p:grpSp>
        <p:nvGrpSpPr>
          <p:cNvPr id="57" name="Agrupar 56">
            <a:extLst>
              <a:ext uri="{FF2B5EF4-FFF2-40B4-BE49-F238E27FC236}">
                <a16:creationId xmlns:a16="http://schemas.microsoft.com/office/drawing/2014/main" id="{9730DBEA-FDDF-4FD6-AD99-A706AAE7E1A2}"/>
              </a:ext>
            </a:extLst>
          </p:cNvPr>
          <p:cNvGrpSpPr/>
          <p:nvPr/>
        </p:nvGrpSpPr>
        <p:grpSpPr>
          <a:xfrm>
            <a:off x="5394450" y="1240511"/>
            <a:ext cx="1397285" cy="1397285"/>
            <a:chOff x="6246688" y="3323473"/>
            <a:chExt cx="1397285" cy="1397285"/>
          </a:xfrm>
        </p:grpSpPr>
        <p:sp>
          <p:nvSpPr>
            <p:cNvPr id="58" name="Elipse 57">
              <a:extLst>
                <a:ext uri="{FF2B5EF4-FFF2-40B4-BE49-F238E27FC236}">
                  <a16:creationId xmlns:a16="http://schemas.microsoft.com/office/drawing/2014/main" id="{9C38FAE4-DB52-452D-8976-40265BB577C5}"/>
                </a:ext>
              </a:extLst>
            </p:cNvPr>
            <p:cNvSpPr/>
            <p:nvPr/>
          </p:nvSpPr>
          <p:spPr>
            <a:xfrm>
              <a:off x="6246688" y="3323473"/>
              <a:ext cx="1397285" cy="13972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grpSp>
          <p:nvGrpSpPr>
            <p:cNvPr id="59" name="Agrupar 58">
              <a:extLst>
                <a:ext uri="{FF2B5EF4-FFF2-40B4-BE49-F238E27FC236}">
                  <a16:creationId xmlns:a16="http://schemas.microsoft.com/office/drawing/2014/main" id="{1C2988F5-6889-427D-8EBF-399797A5F61D}"/>
                </a:ext>
              </a:extLst>
            </p:cNvPr>
            <p:cNvGrpSpPr/>
            <p:nvPr/>
          </p:nvGrpSpPr>
          <p:grpSpPr>
            <a:xfrm>
              <a:off x="6398436" y="3528178"/>
              <a:ext cx="1084784" cy="987873"/>
              <a:chOff x="6272433" y="3524841"/>
              <a:chExt cx="1458095" cy="1327834"/>
            </a:xfrm>
          </p:grpSpPr>
          <p:pic>
            <p:nvPicPr>
              <p:cNvPr id="60" name="Gráfico 59" descr="Banco de dados">
                <a:extLst>
                  <a:ext uri="{FF2B5EF4-FFF2-40B4-BE49-F238E27FC236}">
                    <a16:creationId xmlns:a16="http://schemas.microsoft.com/office/drawing/2014/main" id="{7FDD5045-E81A-4B3E-992D-2836CB0EB1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277" y="3524841"/>
                <a:ext cx="914400" cy="914400"/>
              </a:xfrm>
              <a:prstGeom prst="rect">
                <a:avLst/>
              </a:prstGeom>
            </p:spPr>
          </p:pic>
          <p:sp>
            <p:nvSpPr>
              <p:cNvPr id="61" name="CaixaDeTexto 60">
                <a:extLst>
                  <a:ext uri="{FF2B5EF4-FFF2-40B4-BE49-F238E27FC236}">
                    <a16:creationId xmlns:a16="http://schemas.microsoft.com/office/drawing/2014/main" id="{37EA2081-3A8C-4454-8C3C-CEFC07A007AB}"/>
                  </a:ext>
                </a:extLst>
              </p:cNvPr>
              <p:cNvSpPr txBox="1"/>
              <p:nvPr/>
            </p:nvSpPr>
            <p:spPr>
              <a:xfrm>
                <a:off x="6272433" y="4356243"/>
                <a:ext cx="1458095" cy="496432"/>
              </a:xfrm>
              <a:prstGeom prst="rect">
                <a:avLst/>
              </a:prstGeom>
              <a:noFill/>
            </p:spPr>
            <p:txBody>
              <a:bodyPr wrap="none" rtlCol="0">
                <a:spAutoFit/>
              </a:bodyPr>
              <a:lstStyle/>
              <a:p>
                <a:pPr algn="ctr"/>
                <a:r>
                  <a:rPr lang="pt-BR" dirty="0" err="1"/>
                  <a:t>df_sellers</a:t>
                </a:r>
                <a:endParaRPr lang="en-US" dirty="0"/>
              </a:p>
            </p:txBody>
          </p:sp>
        </p:grpSp>
      </p:grpSp>
      <p:grpSp>
        <p:nvGrpSpPr>
          <p:cNvPr id="62" name="Agrupar 61">
            <a:extLst>
              <a:ext uri="{FF2B5EF4-FFF2-40B4-BE49-F238E27FC236}">
                <a16:creationId xmlns:a16="http://schemas.microsoft.com/office/drawing/2014/main" id="{E05EBAFC-7B9A-4907-95F8-190125A61722}"/>
              </a:ext>
            </a:extLst>
          </p:cNvPr>
          <p:cNvGrpSpPr/>
          <p:nvPr/>
        </p:nvGrpSpPr>
        <p:grpSpPr>
          <a:xfrm>
            <a:off x="7579827" y="1265572"/>
            <a:ext cx="1589346" cy="1397285"/>
            <a:chOff x="6146148" y="3323473"/>
            <a:chExt cx="1589346" cy="1397285"/>
          </a:xfrm>
        </p:grpSpPr>
        <p:sp>
          <p:nvSpPr>
            <p:cNvPr id="63" name="Elipse 62">
              <a:extLst>
                <a:ext uri="{FF2B5EF4-FFF2-40B4-BE49-F238E27FC236}">
                  <a16:creationId xmlns:a16="http://schemas.microsoft.com/office/drawing/2014/main" id="{CECB194D-7A5B-4B5C-8B55-4DDE3C964D40}"/>
                </a:ext>
              </a:extLst>
            </p:cNvPr>
            <p:cNvSpPr/>
            <p:nvPr/>
          </p:nvSpPr>
          <p:spPr>
            <a:xfrm>
              <a:off x="6246688" y="3323473"/>
              <a:ext cx="1397285" cy="13972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grpSp>
          <p:nvGrpSpPr>
            <p:cNvPr id="64" name="Agrupar 63">
              <a:extLst>
                <a:ext uri="{FF2B5EF4-FFF2-40B4-BE49-F238E27FC236}">
                  <a16:creationId xmlns:a16="http://schemas.microsoft.com/office/drawing/2014/main" id="{2CAA4213-D143-4E7B-8478-9573549F4125}"/>
                </a:ext>
              </a:extLst>
            </p:cNvPr>
            <p:cNvGrpSpPr/>
            <p:nvPr/>
          </p:nvGrpSpPr>
          <p:grpSpPr>
            <a:xfrm>
              <a:off x="6146148" y="3528178"/>
              <a:ext cx="1589346" cy="987873"/>
              <a:chOff x="5933333" y="3524841"/>
              <a:chExt cx="2136296" cy="1327834"/>
            </a:xfrm>
          </p:grpSpPr>
          <p:pic>
            <p:nvPicPr>
              <p:cNvPr id="65" name="Gráfico 64" descr="Banco de dados">
                <a:extLst>
                  <a:ext uri="{FF2B5EF4-FFF2-40B4-BE49-F238E27FC236}">
                    <a16:creationId xmlns:a16="http://schemas.microsoft.com/office/drawing/2014/main" id="{12FEA786-9643-42E9-B9C9-2624DE7E1C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277" y="3524841"/>
                <a:ext cx="914400" cy="914400"/>
              </a:xfrm>
              <a:prstGeom prst="rect">
                <a:avLst/>
              </a:prstGeom>
            </p:spPr>
          </p:pic>
          <p:sp>
            <p:nvSpPr>
              <p:cNvPr id="66" name="CaixaDeTexto 65">
                <a:extLst>
                  <a:ext uri="{FF2B5EF4-FFF2-40B4-BE49-F238E27FC236}">
                    <a16:creationId xmlns:a16="http://schemas.microsoft.com/office/drawing/2014/main" id="{7F37ED0B-712B-4BF6-A483-88204DA7E675}"/>
                  </a:ext>
                </a:extLst>
              </p:cNvPr>
              <p:cNvSpPr txBox="1"/>
              <p:nvPr/>
            </p:nvSpPr>
            <p:spPr>
              <a:xfrm>
                <a:off x="5933333" y="4356243"/>
                <a:ext cx="2136296" cy="496432"/>
              </a:xfrm>
              <a:prstGeom prst="rect">
                <a:avLst/>
              </a:prstGeom>
              <a:noFill/>
            </p:spPr>
            <p:txBody>
              <a:bodyPr wrap="none" rtlCol="0">
                <a:spAutoFit/>
              </a:bodyPr>
              <a:lstStyle/>
              <a:p>
                <a:pPr algn="ctr"/>
                <a:r>
                  <a:rPr lang="pt-BR" dirty="0" err="1"/>
                  <a:t>df_geolocation</a:t>
                </a:r>
                <a:endParaRPr lang="en-US" dirty="0"/>
              </a:p>
            </p:txBody>
          </p:sp>
        </p:grpSp>
      </p:grpSp>
      <p:cxnSp>
        <p:nvCxnSpPr>
          <p:cNvPr id="11" name="Conector de Seta Reta 10">
            <a:extLst>
              <a:ext uri="{FF2B5EF4-FFF2-40B4-BE49-F238E27FC236}">
                <a16:creationId xmlns:a16="http://schemas.microsoft.com/office/drawing/2014/main" id="{5D2DB57F-D54B-4809-9718-F6DD93D4E974}"/>
              </a:ext>
            </a:extLst>
          </p:cNvPr>
          <p:cNvCxnSpPr>
            <a:cxnSpLocks/>
            <a:stCxn id="48" idx="5"/>
            <a:endCxn id="133" idx="0"/>
          </p:cNvCxnSpPr>
          <p:nvPr/>
        </p:nvCxnSpPr>
        <p:spPr>
          <a:xfrm>
            <a:off x="4308448" y="2529747"/>
            <a:ext cx="1258320" cy="1133375"/>
          </a:xfrm>
          <a:prstGeom prst="straightConnector1">
            <a:avLst/>
          </a:prstGeom>
          <a:ln w="44450">
            <a:gradFill>
              <a:gsLst>
                <a:gs pos="0">
                  <a:schemeClr val="bg1">
                    <a:lumMod val="85000"/>
                  </a:schemeClr>
                </a:gs>
                <a:gs pos="100000">
                  <a:schemeClr val="accent6">
                    <a:lumMod val="40000"/>
                    <a:lumOff val="6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512F2255-AB16-46BF-AED6-43EF7A55FDCE}"/>
              </a:ext>
            </a:extLst>
          </p:cNvPr>
          <p:cNvCxnSpPr>
            <a:cxnSpLocks/>
            <a:stCxn id="125" idx="6"/>
            <a:endCxn id="127" idx="2"/>
          </p:cNvCxnSpPr>
          <p:nvPr/>
        </p:nvCxnSpPr>
        <p:spPr>
          <a:xfrm>
            <a:off x="2938873" y="3386829"/>
            <a:ext cx="2506306" cy="524017"/>
          </a:xfrm>
          <a:prstGeom prst="straightConnector1">
            <a:avLst/>
          </a:prstGeom>
          <a:ln w="44450">
            <a:gradFill>
              <a:gsLst>
                <a:gs pos="0">
                  <a:schemeClr val="bg1">
                    <a:lumMod val="85000"/>
                  </a:schemeClr>
                </a:gs>
                <a:gs pos="100000">
                  <a:schemeClr val="accent6">
                    <a:lumMod val="40000"/>
                    <a:lumOff val="6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91E0A135-AB02-4D1B-9A66-890B2CA012C3}"/>
              </a:ext>
            </a:extLst>
          </p:cNvPr>
          <p:cNvCxnSpPr>
            <a:cxnSpLocks/>
            <a:stCxn id="58" idx="4"/>
            <a:endCxn id="8" idx="0"/>
          </p:cNvCxnSpPr>
          <p:nvPr/>
        </p:nvCxnSpPr>
        <p:spPr>
          <a:xfrm>
            <a:off x="6093093" y="2637796"/>
            <a:ext cx="3153" cy="798224"/>
          </a:xfrm>
          <a:prstGeom prst="straightConnector1">
            <a:avLst/>
          </a:prstGeom>
          <a:ln w="44450">
            <a:gradFill>
              <a:gsLst>
                <a:gs pos="0">
                  <a:schemeClr val="bg1">
                    <a:lumMod val="85000"/>
                  </a:schemeClr>
                </a:gs>
                <a:gs pos="100000">
                  <a:schemeClr val="accent6">
                    <a:lumMod val="40000"/>
                    <a:lumOff val="6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DBB54255-ED91-47ED-A52A-77A991669CF7}"/>
              </a:ext>
            </a:extLst>
          </p:cNvPr>
          <p:cNvCxnSpPr>
            <a:cxnSpLocks/>
            <a:stCxn id="122" idx="6"/>
            <a:endCxn id="112" idx="2"/>
          </p:cNvCxnSpPr>
          <p:nvPr/>
        </p:nvCxnSpPr>
        <p:spPr>
          <a:xfrm flipV="1">
            <a:off x="2919063" y="4291168"/>
            <a:ext cx="2501836" cy="574695"/>
          </a:xfrm>
          <a:prstGeom prst="straightConnector1">
            <a:avLst/>
          </a:prstGeom>
          <a:ln w="44450">
            <a:gradFill>
              <a:gsLst>
                <a:gs pos="0">
                  <a:schemeClr val="bg1">
                    <a:lumMod val="85000"/>
                  </a:schemeClr>
                </a:gs>
                <a:gs pos="100000">
                  <a:schemeClr val="accent6">
                    <a:lumMod val="40000"/>
                    <a:lumOff val="6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de Seta Reta 69">
            <a:extLst>
              <a:ext uri="{FF2B5EF4-FFF2-40B4-BE49-F238E27FC236}">
                <a16:creationId xmlns:a16="http://schemas.microsoft.com/office/drawing/2014/main" id="{E15DD2CE-6569-4825-A768-FCCEF341FDE5}"/>
              </a:ext>
            </a:extLst>
          </p:cNvPr>
          <p:cNvCxnSpPr>
            <a:cxnSpLocks/>
            <a:stCxn id="145" idx="3"/>
            <a:endCxn id="143" idx="7"/>
          </p:cNvCxnSpPr>
          <p:nvPr/>
        </p:nvCxnSpPr>
        <p:spPr>
          <a:xfrm flipH="1">
            <a:off x="6634041" y="2404964"/>
            <a:ext cx="1309717" cy="1267654"/>
          </a:xfrm>
          <a:prstGeom prst="straightConnector1">
            <a:avLst/>
          </a:prstGeom>
          <a:ln w="44450">
            <a:gradFill flip="none" rotWithShape="1">
              <a:gsLst>
                <a:gs pos="0">
                  <a:schemeClr val="bg1">
                    <a:lumMod val="85000"/>
                  </a:schemeClr>
                </a:gs>
                <a:gs pos="100000">
                  <a:schemeClr val="accent6">
                    <a:lumMod val="40000"/>
                    <a:lumOff val="60000"/>
                  </a:schemeClr>
                </a:gs>
              </a:gsLst>
              <a:lin ang="27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72" name="CaixaDeTexto 71">
            <a:extLst>
              <a:ext uri="{FF2B5EF4-FFF2-40B4-BE49-F238E27FC236}">
                <a16:creationId xmlns:a16="http://schemas.microsoft.com/office/drawing/2014/main" id="{F28E9A18-4508-444E-A438-C9494F6B1249}"/>
              </a:ext>
            </a:extLst>
          </p:cNvPr>
          <p:cNvSpPr txBox="1"/>
          <p:nvPr/>
        </p:nvSpPr>
        <p:spPr>
          <a:xfrm rot="2516629">
            <a:off x="4355067" y="2765336"/>
            <a:ext cx="1101584" cy="261610"/>
          </a:xfrm>
          <a:prstGeom prst="rect">
            <a:avLst/>
          </a:prstGeom>
          <a:noFill/>
        </p:spPr>
        <p:txBody>
          <a:bodyPr wrap="none" rtlCol="0">
            <a:spAutoFit/>
          </a:bodyPr>
          <a:lstStyle/>
          <a:p>
            <a:r>
              <a:rPr lang="pt-BR" sz="1100" b="1" dirty="0" err="1">
                <a:solidFill>
                  <a:schemeClr val="bg2">
                    <a:lumMod val="50000"/>
                  </a:schemeClr>
                </a:solidFill>
              </a:rPr>
              <a:t>on</a:t>
            </a:r>
            <a:r>
              <a:rPr lang="pt-BR" sz="1100" b="1" dirty="0">
                <a:solidFill>
                  <a:schemeClr val="bg2">
                    <a:lumMod val="50000"/>
                  </a:schemeClr>
                </a:solidFill>
              </a:rPr>
              <a:t>: </a:t>
            </a:r>
            <a:r>
              <a:rPr lang="pt-BR" sz="1100" b="1" i="1" dirty="0" err="1">
                <a:solidFill>
                  <a:schemeClr val="bg2">
                    <a:lumMod val="50000"/>
                  </a:schemeClr>
                </a:solidFill>
              </a:rPr>
              <a:t>product</a:t>
            </a:r>
            <a:r>
              <a:rPr lang="pt-BR" sz="1100" b="1" i="1" dirty="0">
                <a:solidFill>
                  <a:schemeClr val="bg2">
                    <a:lumMod val="50000"/>
                  </a:schemeClr>
                </a:solidFill>
              </a:rPr>
              <a:t> _id </a:t>
            </a:r>
            <a:endParaRPr lang="en-US" sz="1100" b="1" i="1" dirty="0">
              <a:solidFill>
                <a:schemeClr val="bg2">
                  <a:lumMod val="50000"/>
                </a:schemeClr>
              </a:solidFill>
            </a:endParaRPr>
          </a:p>
        </p:txBody>
      </p:sp>
      <p:sp>
        <p:nvSpPr>
          <p:cNvPr id="73" name="CaixaDeTexto 72">
            <a:extLst>
              <a:ext uri="{FF2B5EF4-FFF2-40B4-BE49-F238E27FC236}">
                <a16:creationId xmlns:a16="http://schemas.microsoft.com/office/drawing/2014/main" id="{6048303D-5695-4547-AC35-CFA132D04A07}"/>
              </a:ext>
            </a:extLst>
          </p:cNvPr>
          <p:cNvSpPr txBox="1"/>
          <p:nvPr/>
        </p:nvSpPr>
        <p:spPr>
          <a:xfrm>
            <a:off x="6073728" y="2771738"/>
            <a:ext cx="931665" cy="261610"/>
          </a:xfrm>
          <a:prstGeom prst="rect">
            <a:avLst/>
          </a:prstGeom>
          <a:noFill/>
        </p:spPr>
        <p:txBody>
          <a:bodyPr wrap="none" rtlCol="0">
            <a:spAutoFit/>
          </a:bodyPr>
          <a:lstStyle/>
          <a:p>
            <a:r>
              <a:rPr lang="pt-BR" sz="1100" b="1" dirty="0" err="1">
                <a:solidFill>
                  <a:schemeClr val="bg2">
                    <a:lumMod val="50000"/>
                  </a:schemeClr>
                </a:solidFill>
              </a:rPr>
              <a:t>on</a:t>
            </a:r>
            <a:r>
              <a:rPr lang="pt-BR" sz="1100" b="1" dirty="0">
                <a:solidFill>
                  <a:schemeClr val="bg2">
                    <a:lumMod val="50000"/>
                  </a:schemeClr>
                </a:solidFill>
              </a:rPr>
              <a:t>: </a:t>
            </a:r>
            <a:r>
              <a:rPr lang="pt-BR" sz="1100" b="1" i="1" dirty="0" err="1">
                <a:solidFill>
                  <a:schemeClr val="bg2">
                    <a:lumMod val="50000"/>
                  </a:schemeClr>
                </a:solidFill>
              </a:rPr>
              <a:t>seller_id</a:t>
            </a:r>
            <a:r>
              <a:rPr lang="pt-BR" sz="1100" b="1" i="1" dirty="0">
                <a:solidFill>
                  <a:schemeClr val="bg2">
                    <a:lumMod val="50000"/>
                  </a:schemeClr>
                </a:solidFill>
              </a:rPr>
              <a:t> </a:t>
            </a:r>
            <a:endParaRPr lang="en-US" sz="1100" b="1" i="1" dirty="0">
              <a:solidFill>
                <a:schemeClr val="bg2">
                  <a:lumMod val="50000"/>
                </a:schemeClr>
              </a:solidFill>
            </a:endParaRPr>
          </a:p>
        </p:txBody>
      </p:sp>
      <p:sp>
        <p:nvSpPr>
          <p:cNvPr id="74" name="CaixaDeTexto 73">
            <a:extLst>
              <a:ext uri="{FF2B5EF4-FFF2-40B4-BE49-F238E27FC236}">
                <a16:creationId xmlns:a16="http://schemas.microsoft.com/office/drawing/2014/main" id="{672520D2-4557-472F-BE16-63F025B045CD}"/>
              </a:ext>
            </a:extLst>
          </p:cNvPr>
          <p:cNvSpPr txBox="1"/>
          <p:nvPr/>
        </p:nvSpPr>
        <p:spPr>
          <a:xfrm rot="690724">
            <a:off x="3263422" y="3266295"/>
            <a:ext cx="933269" cy="261610"/>
          </a:xfrm>
          <a:prstGeom prst="rect">
            <a:avLst/>
          </a:prstGeom>
          <a:noFill/>
        </p:spPr>
        <p:txBody>
          <a:bodyPr wrap="none" rtlCol="0">
            <a:spAutoFit/>
          </a:bodyPr>
          <a:lstStyle/>
          <a:p>
            <a:r>
              <a:rPr lang="pt-BR" sz="1100" b="1" dirty="0" err="1">
                <a:solidFill>
                  <a:schemeClr val="bg2">
                    <a:lumMod val="50000"/>
                  </a:schemeClr>
                </a:solidFill>
              </a:rPr>
              <a:t>on</a:t>
            </a:r>
            <a:r>
              <a:rPr lang="pt-BR" sz="1100" b="1" dirty="0">
                <a:solidFill>
                  <a:schemeClr val="bg2">
                    <a:lumMod val="50000"/>
                  </a:schemeClr>
                </a:solidFill>
              </a:rPr>
              <a:t>: </a:t>
            </a:r>
            <a:r>
              <a:rPr lang="pt-BR" sz="1100" b="1" i="1" dirty="0" err="1">
                <a:solidFill>
                  <a:schemeClr val="bg2">
                    <a:lumMod val="50000"/>
                  </a:schemeClr>
                </a:solidFill>
              </a:rPr>
              <a:t>order</a:t>
            </a:r>
            <a:r>
              <a:rPr lang="pt-BR" sz="1100" b="1" i="1" dirty="0">
                <a:solidFill>
                  <a:schemeClr val="bg2">
                    <a:lumMod val="50000"/>
                  </a:schemeClr>
                </a:solidFill>
              </a:rPr>
              <a:t> _id</a:t>
            </a:r>
            <a:endParaRPr lang="en-US" sz="1100" b="1" i="1" dirty="0">
              <a:solidFill>
                <a:schemeClr val="bg2">
                  <a:lumMod val="50000"/>
                </a:schemeClr>
              </a:solidFill>
            </a:endParaRPr>
          </a:p>
        </p:txBody>
      </p:sp>
      <p:sp>
        <p:nvSpPr>
          <p:cNvPr id="75" name="CaixaDeTexto 74">
            <a:extLst>
              <a:ext uri="{FF2B5EF4-FFF2-40B4-BE49-F238E27FC236}">
                <a16:creationId xmlns:a16="http://schemas.microsoft.com/office/drawing/2014/main" id="{023DE7A0-EFC5-412C-9141-5F892F3110B5}"/>
              </a:ext>
            </a:extLst>
          </p:cNvPr>
          <p:cNvSpPr txBox="1"/>
          <p:nvPr/>
        </p:nvSpPr>
        <p:spPr>
          <a:xfrm rot="20824474">
            <a:off x="3411413" y="4381534"/>
            <a:ext cx="1128835" cy="261610"/>
          </a:xfrm>
          <a:prstGeom prst="rect">
            <a:avLst/>
          </a:prstGeom>
          <a:noFill/>
        </p:spPr>
        <p:txBody>
          <a:bodyPr wrap="none" rtlCol="0">
            <a:spAutoFit/>
          </a:bodyPr>
          <a:lstStyle/>
          <a:p>
            <a:r>
              <a:rPr lang="pt-BR" sz="1100" b="1" dirty="0" err="1">
                <a:solidFill>
                  <a:schemeClr val="bg2">
                    <a:lumMod val="50000"/>
                  </a:schemeClr>
                </a:solidFill>
              </a:rPr>
              <a:t>on</a:t>
            </a:r>
            <a:r>
              <a:rPr lang="pt-BR" sz="1100" b="1" dirty="0">
                <a:solidFill>
                  <a:schemeClr val="bg2">
                    <a:lumMod val="50000"/>
                  </a:schemeClr>
                </a:solidFill>
              </a:rPr>
              <a:t>: </a:t>
            </a:r>
            <a:r>
              <a:rPr lang="pt-BR" sz="1100" b="1" i="1" dirty="0" err="1">
                <a:solidFill>
                  <a:schemeClr val="bg2">
                    <a:lumMod val="50000"/>
                  </a:schemeClr>
                </a:solidFill>
              </a:rPr>
              <a:t>customer_id</a:t>
            </a:r>
            <a:endParaRPr lang="en-US" sz="1100" b="1" i="1" dirty="0">
              <a:solidFill>
                <a:schemeClr val="bg2">
                  <a:lumMod val="50000"/>
                </a:schemeClr>
              </a:solidFill>
            </a:endParaRPr>
          </a:p>
        </p:txBody>
      </p:sp>
      <p:grpSp>
        <p:nvGrpSpPr>
          <p:cNvPr id="149" name="Agrupar 148">
            <a:extLst>
              <a:ext uri="{FF2B5EF4-FFF2-40B4-BE49-F238E27FC236}">
                <a16:creationId xmlns:a16="http://schemas.microsoft.com/office/drawing/2014/main" id="{B836DFA8-268E-4654-ADCF-A926B7487DD2}"/>
              </a:ext>
            </a:extLst>
          </p:cNvPr>
          <p:cNvGrpSpPr/>
          <p:nvPr/>
        </p:nvGrpSpPr>
        <p:grpSpPr>
          <a:xfrm rot="18953461">
            <a:off x="6446008" y="3016884"/>
            <a:ext cx="1955985" cy="478901"/>
            <a:chOff x="8427325" y="3112925"/>
            <a:chExt cx="1955985" cy="478901"/>
          </a:xfrm>
        </p:grpSpPr>
        <p:sp>
          <p:nvSpPr>
            <p:cNvPr id="76" name="CaixaDeTexto 75">
              <a:extLst>
                <a:ext uri="{FF2B5EF4-FFF2-40B4-BE49-F238E27FC236}">
                  <a16:creationId xmlns:a16="http://schemas.microsoft.com/office/drawing/2014/main" id="{6143B7A5-8442-4982-B1CE-7E372348E551}"/>
                </a:ext>
              </a:extLst>
            </p:cNvPr>
            <p:cNvSpPr txBox="1"/>
            <p:nvPr/>
          </p:nvSpPr>
          <p:spPr>
            <a:xfrm>
              <a:off x="8427325" y="3330216"/>
              <a:ext cx="1721946" cy="261610"/>
            </a:xfrm>
            <a:prstGeom prst="rect">
              <a:avLst/>
            </a:prstGeom>
            <a:noFill/>
          </p:spPr>
          <p:txBody>
            <a:bodyPr wrap="none" rtlCol="0">
              <a:spAutoFit/>
            </a:bodyPr>
            <a:lstStyle/>
            <a:p>
              <a:r>
                <a:rPr lang="pt-BR" sz="1100" b="1" dirty="0" err="1">
                  <a:solidFill>
                    <a:schemeClr val="bg2">
                      <a:lumMod val="50000"/>
                    </a:schemeClr>
                  </a:solidFill>
                </a:rPr>
                <a:t>on</a:t>
              </a:r>
              <a:r>
                <a:rPr lang="pt-BR" sz="1100" b="1" dirty="0">
                  <a:solidFill>
                    <a:schemeClr val="bg2">
                      <a:lumMod val="50000"/>
                    </a:schemeClr>
                  </a:solidFill>
                </a:rPr>
                <a:t>: </a:t>
              </a:r>
              <a:r>
                <a:rPr lang="pt-BR" sz="1100" b="1" dirty="0" err="1">
                  <a:solidFill>
                    <a:schemeClr val="bg2">
                      <a:lumMod val="50000"/>
                    </a:schemeClr>
                  </a:solidFill>
                </a:rPr>
                <a:t>seller_zip_code_prefix</a:t>
              </a:r>
              <a:endParaRPr lang="en-US" sz="1100" b="1" i="1" dirty="0">
                <a:solidFill>
                  <a:schemeClr val="bg2">
                    <a:lumMod val="50000"/>
                  </a:schemeClr>
                </a:solidFill>
              </a:endParaRPr>
            </a:p>
          </p:txBody>
        </p:sp>
        <p:sp>
          <p:nvSpPr>
            <p:cNvPr id="77" name="CaixaDeTexto 76">
              <a:extLst>
                <a:ext uri="{FF2B5EF4-FFF2-40B4-BE49-F238E27FC236}">
                  <a16:creationId xmlns:a16="http://schemas.microsoft.com/office/drawing/2014/main" id="{999F78CA-0063-45D2-92EC-3B1CCD771ECC}"/>
                </a:ext>
              </a:extLst>
            </p:cNvPr>
            <p:cNvSpPr txBox="1"/>
            <p:nvPr/>
          </p:nvSpPr>
          <p:spPr>
            <a:xfrm>
              <a:off x="8427325" y="3112925"/>
              <a:ext cx="1955985" cy="261610"/>
            </a:xfrm>
            <a:prstGeom prst="rect">
              <a:avLst/>
            </a:prstGeom>
            <a:noFill/>
          </p:spPr>
          <p:txBody>
            <a:bodyPr wrap="none" rtlCol="0">
              <a:spAutoFit/>
            </a:bodyPr>
            <a:lstStyle/>
            <a:p>
              <a:r>
                <a:rPr lang="pt-BR" sz="1100" b="1" dirty="0" err="1">
                  <a:solidFill>
                    <a:schemeClr val="bg2">
                      <a:lumMod val="50000"/>
                    </a:schemeClr>
                  </a:solidFill>
                </a:rPr>
                <a:t>on</a:t>
              </a:r>
              <a:r>
                <a:rPr lang="pt-BR" sz="1100" b="1" dirty="0">
                  <a:solidFill>
                    <a:schemeClr val="bg2">
                      <a:lumMod val="50000"/>
                    </a:schemeClr>
                  </a:solidFill>
                </a:rPr>
                <a:t>: </a:t>
              </a:r>
              <a:r>
                <a:rPr lang="pt-BR" sz="1100" b="1" dirty="0" err="1">
                  <a:solidFill>
                    <a:schemeClr val="bg2">
                      <a:lumMod val="50000"/>
                    </a:schemeClr>
                  </a:solidFill>
                </a:rPr>
                <a:t>customer_zip_code_prefix</a:t>
              </a:r>
              <a:endParaRPr lang="en-US" sz="1100" b="1" i="1" dirty="0">
                <a:solidFill>
                  <a:schemeClr val="bg2">
                    <a:lumMod val="50000"/>
                  </a:schemeClr>
                </a:solidFill>
              </a:endParaRPr>
            </a:p>
          </p:txBody>
        </p:sp>
      </p:grpSp>
      <p:sp>
        <p:nvSpPr>
          <p:cNvPr id="78" name="Elipse 77">
            <a:extLst>
              <a:ext uri="{FF2B5EF4-FFF2-40B4-BE49-F238E27FC236}">
                <a16:creationId xmlns:a16="http://schemas.microsoft.com/office/drawing/2014/main" id="{20919EFE-2168-48F7-82E6-3D20991C811E}"/>
              </a:ext>
            </a:extLst>
          </p:cNvPr>
          <p:cNvSpPr/>
          <p:nvPr/>
        </p:nvSpPr>
        <p:spPr>
          <a:xfrm>
            <a:off x="5232968" y="4308990"/>
            <a:ext cx="261851" cy="261851"/>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a:solidFill>
                  <a:schemeClr val="tx1"/>
                </a:solidFill>
              </a:rPr>
              <a:t>1</a:t>
            </a:r>
            <a:endParaRPr lang="en-US" sz="900" b="1" dirty="0">
              <a:solidFill>
                <a:schemeClr val="tx1"/>
              </a:solidFill>
            </a:endParaRPr>
          </a:p>
        </p:txBody>
      </p:sp>
      <p:sp>
        <p:nvSpPr>
          <p:cNvPr id="80" name="Elipse 79">
            <a:extLst>
              <a:ext uri="{FF2B5EF4-FFF2-40B4-BE49-F238E27FC236}">
                <a16:creationId xmlns:a16="http://schemas.microsoft.com/office/drawing/2014/main" id="{80C8E445-3BDA-44ED-B7C1-3D357590551A}"/>
              </a:ext>
            </a:extLst>
          </p:cNvPr>
          <p:cNvSpPr/>
          <p:nvPr/>
        </p:nvSpPr>
        <p:spPr>
          <a:xfrm>
            <a:off x="5236779" y="3505662"/>
            <a:ext cx="261851" cy="261851"/>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a:solidFill>
                  <a:schemeClr val="tx1"/>
                </a:solidFill>
              </a:rPr>
              <a:t>3</a:t>
            </a:r>
            <a:endParaRPr lang="en-US" sz="900" b="1" dirty="0">
              <a:solidFill>
                <a:schemeClr val="tx1"/>
              </a:solidFill>
            </a:endParaRPr>
          </a:p>
        </p:txBody>
      </p:sp>
      <p:sp>
        <p:nvSpPr>
          <p:cNvPr id="81" name="Elipse 80">
            <a:extLst>
              <a:ext uri="{FF2B5EF4-FFF2-40B4-BE49-F238E27FC236}">
                <a16:creationId xmlns:a16="http://schemas.microsoft.com/office/drawing/2014/main" id="{57149941-9B81-48B6-90BB-62223F1387D5}"/>
              </a:ext>
            </a:extLst>
          </p:cNvPr>
          <p:cNvSpPr/>
          <p:nvPr/>
        </p:nvSpPr>
        <p:spPr>
          <a:xfrm>
            <a:off x="5150694" y="3881845"/>
            <a:ext cx="261851" cy="261851"/>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a:solidFill>
                  <a:schemeClr val="tx1"/>
                </a:solidFill>
              </a:rPr>
              <a:t>2</a:t>
            </a:r>
            <a:endParaRPr lang="en-US" sz="900" b="1" dirty="0">
              <a:solidFill>
                <a:schemeClr val="tx1"/>
              </a:solidFill>
            </a:endParaRPr>
          </a:p>
        </p:txBody>
      </p:sp>
      <p:sp>
        <p:nvSpPr>
          <p:cNvPr id="82" name="Elipse 81">
            <a:extLst>
              <a:ext uri="{FF2B5EF4-FFF2-40B4-BE49-F238E27FC236}">
                <a16:creationId xmlns:a16="http://schemas.microsoft.com/office/drawing/2014/main" id="{DCC195F0-B4C8-4C28-B904-29A0A6C13683}"/>
              </a:ext>
            </a:extLst>
          </p:cNvPr>
          <p:cNvSpPr/>
          <p:nvPr/>
        </p:nvSpPr>
        <p:spPr>
          <a:xfrm>
            <a:off x="5813460" y="3174893"/>
            <a:ext cx="261851" cy="261851"/>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a:solidFill>
                  <a:schemeClr val="tx1"/>
                </a:solidFill>
              </a:rPr>
              <a:t>4</a:t>
            </a:r>
            <a:endParaRPr lang="en-US" sz="900" b="1" dirty="0">
              <a:solidFill>
                <a:schemeClr val="tx1"/>
              </a:solidFill>
            </a:endParaRPr>
          </a:p>
        </p:txBody>
      </p:sp>
      <p:sp>
        <p:nvSpPr>
          <p:cNvPr id="83" name="Elipse 82">
            <a:extLst>
              <a:ext uri="{FF2B5EF4-FFF2-40B4-BE49-F238E27FC236}">
                <a16:creationId xmlns:a16="http://schemas.microsoft.com/office/drawing/2014/main" id="{91566CA8-4737-4D8C-BBBD-862042592F15}"/>
              </a:ext>
            </a:extLst>
          </p:cNvPr>
          <p:cNvSpPr/>
          <p:nvPr/>
        </p:nvSpPr>
        <p:spPr>
          <a:xfrm>
            <a:off x="6489515" y="3382162"/>
            <a:ext cx="261851" cy="261851"/>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a:solidFill>
                  <a:schemeClr val="tx1"/>
                </a:solidFill>
              </a:rPr>
              <a:t>5</a:t>
            </a:r>
            <a:endParaRPr lang="en-US" sz="900" b="1" dirty="0">
              <a:solidFill>
                <a:schemeClr val="tx1"/>
              </a:solidFill>
            </a:endParaRPr>
          </a:p>
        </p:txBody>
      </p:sp>
      <p:sp>
        <p:nvSpPr>
          <p:cNvPr id="84" name="Elipse 83">
            <a:extLst>
              <a:ext uri="{FF2B5EF4-FFF2-40B4-BE49-F238E27FC236}">
                <a16:creationId xmlns:a16="http://schemas.microsoft.com/office/drawing/2014/main" id="{427CC0E3-6C54-4364-BDA8-9B4809F8074E}"/>
              </a:ext>
            </a:extLst>
          </p:cNvPr>
          <p:cNvSpPr/>
          <p:nvPr/>
        </p:nvSpPr>
        <p:spPr>
          <a:xfrm>
            <a:off x="6715838" y="4154831"/>
            <a:ext cx="261851" cy="261851"/>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a:solidFill>
                  <a:schemeClr val="tx1"/>
                </a:solidFill>
              </a:rPr>
              <a:t>6</a:t>
            </a:r>
            <a:endParaRPr lang="en-US" sz="900" b="1" dirty="0">
              <a:solidFill>
                <a:schemeClr val="tx1"/>
              </a:solidFill>
            </a:endParaRPr>
          </a:p>
        </p:txBody>
      </p:sp>
      <p:sp>
        <p:nvSpPr>
          <p:cNvPr id="91" name="Retângulo 90">
            <a:extLst>
              <a:ext uri="{FF2B5EF4-FFF2-40B4-BE49-F238E27FC236}">
                <a16:creationId xmlns:a16="http://schemas.microsoft.com/office/drawing/2014/main" id="{7DFAC296-B1C2-4301-9088-C1192AFE484E}"/>
              </a:ext>
            </a:extLst>
          </p:cNvPr>
          <p:cNvSpPr/>
          <p:nvPr/>
        </p:nvSpPr>
        <p:spPr>
          <a:xfrm>
            <a:off x="5778080" y="5282573"/>
            <a:ext cx="627312" cy="246221"/>
          </a:xfrm>
          <a:prstGeom prst="rect">
            <a:avLst/>
          </a:prstGeom>
        </p:spPr>
        <p:txBody>
          <a:bodyPr wrap="square">
            <a:spAutoFit/>
          </a:bodyPr>
          <a:lstStyle/>
          <a:p>
            <a:pPr algn="ctr"/>
            <a:r>
              <a:rPr lang="pt-BR" sz="1000" b="1" dirty="0">
                <a:solidFill>
                  <a:schemeClr val="bg2">
                    <a:lumMod val="50000"/>
                  </a:schemeClr>
                </a:solidFill>
                <a:latin typeface="Open Sans" panose="020B0604020202020204" charset="0"/>
              </a:rPr>
              <a:t>90%</a:t>
            </a:r>
          </a:p>
        </p:txBody>
      </p:sp>
      <p:cxnSp>
        <p:nvCxnSpPr>
          <p:cNvPr id="98" name="Conector de Seta Reta 97">
            <a:extLst>
              <a:ext uri="{FF2B5EF4-FFF2-40B4-BE49-F238E27FC236}">
                <a16:creationId xmlns:a16="http://schemas.microsoft.com/office/drawing/2014/main" id="{D162456E-160B-4D6D-9502-9672F66F81DE}"/>
              </a:ext>
            </a:extLst>
          </p:cNvPr>
          <p:cNvCxnSpPr>
            <a:cxnSpLocks/>
            <a:stCxn id="94" idx="2"/>
            <a:endCxn id="8" idx="6"/>
          </p:cNvCxnSpPr>
          <p:nvPr/>
        </p:nvCxnSpPr>
        <p:spPr>
          <a:xfrm flipH="1" flipV="1">
            <a:off x="6794888" y="4134663"/>
            <a:ext cx="1538883" cy="269"/>
          </a:xfrm>
          <a:prstGeom prst="straightConnector1">
            <a:avLst/>
          </a:prstGeom>
          <a:ln w="44450">
            <a:gradFill flip="none" rotWithShape="1">
              <a:gsLst>
                <a:gs pos="0">
                  <a:schemeClr val="accent5">
                    <a:lumMod val="20000"/>
                    <a:lumOff val="80000"/>
                  </a:schemeClr>
                </a:gs>
                <a:gs pos="100000">
                  <a:schemeClr val="accent6">
                    <a:lumMod val="40000"/>
                    <a:lumOff val="60000"/>
                  </a:schemeClr>
                </a:gs>
              </a:gsLst>
              <a:lin ang="27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02" name="CaixaDeTexto 101">
            <a:extLst>
              <a:ext uri="{FF2B5EF4-FFF2-40B4-BE49-F238E27FC236}">
                <a16:creationId xmlns:a16="http://schemas.microsoft.com/office/drawing/2014/main" id="{AAF46BF8-32BA-40D7-B057-3C2BA4182820}"/>
              </a:ext>
            </a:extLst>
          </p:cNvPr>
          <p:cNvSpPr txBox="1"/>
          <p:nvPr/>
        </p:nvSpPr>
        <p:spPr>
          <a:xfrm>
            <a:off x="7204792" y="3872974"/>
            <a:ext cx="904415" cy="261610"/>
          </a:xfrm>
          <a:prstGeom prst="rect">
            <a:avLst/>
          </a:prstGeom>
          <a:noFill/>
        </p:spPr>
        <p:txBody>
          <a:bodyPr wrap="none" rtlCol="0">
            <a:spAutoFit/>
          </a:bodyPr>
          <a:lstStyle/>
          <a:p>
            <a:r>
              <a:rPr lang="pt-BR" sz="1100" b="1" dirty="0" err="1">
                <a:solidFill>
                  <a:schemeClr val="bg2">
                    <a:lumMod val="50000"/>
                  </a:schemeClr>
                </a:solidFill>
              </a:rPr>
              <a:t>on</a:t>
            </a:r>
            <a:r>
              <a:rPr lang="pt-BR" sz="1100" b="1" dirty="0">
                <a:solidFill>
                  <a:schemeClr val="bg2">
                    <a:lumMod val="50000"/>
                  </a:schemeClr>
                </a:solidFill>
              </a:rPr>
              <a:t>: </a:t>
            </a:r>
            <a:r>
              <a:rPr lang="pt-BR" sz="1100" b="1" dirty="0" err="1">
                <a:solidFill>
                  <a:schemeClr val="bg2">
                    <a:lumMod val="50000"/>
                  </a:schemeClr>
                </a:solidFill>
              </a:rPr>
              <a:t>seller_id</a:t>
            </a:r>
            <a:endParaRPr lang="en-US" sz="1100" b="1" i="1" dirty="0">
              <a:solidFill>
                <a:schemeClr val="bg2">
                  <a:lumMod val="50000"/>
                </a:schemeClr>
              </a:solidFill>
            </a:endParaRPr>
          </a:p>
        </p:txBody>
      </p:sp>
      <p:sp>
        <p:nvSpPr>
          <p:cNvPr id="112" name="Elipse 111">
            <a:extLst>
              <a:ext uri="{FF2B5EF4-FFF2-40B4-BE49-F238E27FC236}">
                <a16:creationId xmlns:a16="http://schemas.microsoft.com/office/drawing/2014/main" id="{554FCBEF-C984-4A01-8181-BAE3C8C25ABA}"/>
              </a:ext>
            </a:extLst>
          </p:cNvPr>
          <p:cNvSpPr/>
          <p:nvPr/>
        </p:nvSpPr>
        <p:spPr>
          <a:xfrm>
            <a:off x="5420899" y="4238098"/>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Elipse 121">
            <a:extLst>
              <a:ext uri="{FF2B5EF4-FFF2-40B4-BE49-F238E27FC236}">
                <a16:creationId xmlns:a16="http://schemas.microsoft.com/office/drawing/2014/main" id="{159B02E0-93D3-4736-A11C-FB7B17CE8963}"/>
              </a:ext>
            </a:extLst>
          </p:cNvPr>
          <p:cNvSpPr/>
          <p:nvPr/>
        </p:nvSpPr>
        <p:spPr>
          <a:xfrm>
            <a:off x="2812924" y="4812793"/>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Elipse 124">
            <a:extLst>
              <a:ext uri="{FF2B5EF4-FFF2-40B4-BE49-F238E27FC236}">
                <a16:creationId xmlns:a16="http://schemas.microsoft.com/office/drawing/2014/main" id="{65973516-8EA3-4FDE-841D-9D08063B4929}"/>
              </a:ext>
            </a:extLst>
          </p:cNvPr>
          <p:cNvSpPr/>
          <p:nvPr/>
        </p:nvSpPr>
        <p:spPr>
          <a:xfrm>
            <a:off x="2832734" y="3333759"/>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Elipse 126">
            <a:extLst>
              <a:ext uri="{FF2B5EF4-FFF2-40B4-BE49-F238E27FC236}">
                <a16:creationId xmlns:a16="http://schemas.microsoft.com/office/drawing/2014/main" id="{0B84CFE5-8A84-48FA-8B4D-F53DE0FC7FAA}"/>
              </a:ext>
            </a:extLst>
          </p:cNvPr>
          <p:cNvSpPr/>
          <p:nvPr/>
        </p:nvSpPr>
        <p:spPr>
          <a:xfrm>
            <a:off x="5445179" y="3857776"/>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Elipse 132">
            <a:extLst>
              <a:ext uri="{FF2B5EF4-FFF2-40B4-BE49-F238E27FC236}">
                <a16:creationId xmlns:a16="http://schemas.microsoft.com/office/drawing/2014/main" id="{E00D62F8-347B-469B-97D9-345AA9F0E8A7}"/>
              </a:ext>
            </a:extLst>
          </p:cNvPr>
          <p:cNvSpPr/>
          <p:nvPr/>
        </p:nvSpPr>
        <p:spPr>
          <a:xfrm>
            <a:off x="5513698" y="3663122"/>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Elipse 142">
            <a:extLst>
              <a:ext uri="{FF2B5EF4-FFF2-40B4-BE49-F238E27FC236}">
                <a16:creationId xmlns:a16="http://schemas.microsoft.com/office/drawing/2014/main" id="{610F5D1A-BD67-4E0A-93BF-20E2C413CD34}"/>
              </a:ext>
            </a:extLst>
          </p:cNvPr>
          <p:cNvSpPr/>
          <p:nvPr/>
        </p:nvSpPr>
        <p:spPr>
          <a:xfrm>
            <a:off x="6543446" y="3657074"/>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Elipse 144">
            <a:extLst>
              <a:ext uri="{FF2B5EF4-FFF2-40B4-BE49-F238E27FC236}">
                <a16:creationId xmlns:a16="http://schemas.microsoft.com/office/drawing/2014/main" id="{07E2CB31-622B-49C7-AEE6-C09F9DF11357}"/>
              </a:ext>
            </a:extLst>
          </p:cNvPr>
          <p:cNvSpPr/>
          <p:nvPr/>
        </p:nvSpPr>
        <p:spPr>
          <a:xfrm>
            <a:off x="7928214" y="2314369"/>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Conector de Seta Reta 176">
            <a:extLst>
              <a:ext uri="{FF2B5EF4-FFF2-40B4-BE49-F238E27FC236}">
                <a16:creationId xmlns:a16="http://schemas.microsoft.com/office/drawing/2014/main" id="{91AB292D-BCB2-40B1-90FC-6CF067EBAA94}"/>
              </a:ext>
            </a:extLst>
          </p:cNvPr>
          <p:cNvCxnSpPr>
            <a:cxnSpLocks/>
            <a:stCxn id="210" idx="3"/>
            <a:endCxn id="218" idx="5"/>
          </p:cNvCxnSpPr>
          <p:nvPr/>
        </p:nvCxnSpPr>
        <p:spPr>
          <a:xfrm flipH="1">
            <a:off x="9630136" y="3477678"/>
            <a:ext cx="906393" cy="388623"/>
          </a:xfrm>
          <a:prstGeom prst="straightConnector1">
            <a:avLst/>
          </a:prstGeom>
          <a:ln w="44450">
            <a:gradFill>
              <a:gsLst>
                <a:gs pos="0">
                  <a:schemeClr val="bg1">
                    <a:lumMod val="85000"/>
                  </a:schemeClr>
                </a:gs>
                <a:gs pos="100000">
                  <a:schemeClr val="accent5">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80" name="Conector de Seta Reta 179">
            <a:extLst>
              <a:ext uri="{FF2B5EF4-FFF2-40B4-BE49-F238E27FC236}">
                <a16:creationId xmlns:a16="http://schemas.microsoft.com/office/drawing/2014/main" id="{31B9C1DB-8901-4824-A0B9-572EC50DCA0A}"/>
              </a:ext>
            </a:extLst>
          </p:cNvPr>
          <p:cNvCxnSpPr>
            <a:cxnSpLocks/>
            <a:stCxn id="202" idx="1"/>
            <a:endCxn id="227" idx="5"/>
          </p:cNvCxnSpPr>
          <p:nvPr/>
        </p:nvCxnSpPr>
        <p:spPr>
          <a:xfrm flipH="1" flipV="1">
            <a:off x="9480850" y="4638651"/>
            <a:ext cx="485058" cy="601154"/>
          </a:xfrm>
          <a:prstGeom prst="straightConnector1">
            <a:avLst/>
          </a:prstGeom>
          <a:ln w="44450">
            <a:gradFill>
              <a:gsLst>
                <a:gs pos="0">
                  <a:schemeClr val="bg1">
                    <a:lumMod val="85000"/>
                  </a:schemeClr>
                </a:gs>
                <a:gs pos="100000">
                  <a:schemeClr val="accent5">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83" name="Conector de Seta Reta 182">
            <a:extLst>
              <a:ext uri="{FF2B5EF4-FFF2-40B4-BE49-F238E27FC236}">
                <a16:creationId xmlns:a16="http://schemas.microsoft.com/office/drawing/2014/main" id="{7F504535-A047-45D6-847E-6B40A8BF8FCA}"/>
              </a:ext>
            </a:extLst>
          </p:cNvPr>
          <p:cNvCxnSpPr>
            <a:cxnSpLocks/>
            <a:stCxn id="206" idx="2"/>
            <a:endCxn id="222" idx="5"/>
          </p:cNvCxnSpPr>
          <p:nvPr/>
        </p:nvCxnSpPr>
        <p:spPr>
          <a:xfrm flipH="1" flipV="1">
            <a:off x="9695290" y="4248990"/>
            <a:ext cx="930332" cy="104862"/>
          </a:xfrm>
          <a:prstGeom prst="straightConnector1">
            <a:avLst/>
          </a:prstGeom>
          <a:ln w="44450">
            <a:gradFill>
              <a:gsLst>
                <a:gs pos="0">
                  <a:schemeClr val="bg1">
                    <a:lumMod val="85000"/>
                  </a:schemeClr>
                </a:gs>
                <a:gs pos="100000">
                  <a:schemeClr val="accent5">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02" name="Elipse 201">
            <a:extLst>
              <a:ext uri="{FF2B5EF4-FFF2-40B4-BE49-F238E27FC236}">
                <a16:creationId xmlns:a16="http://schemas.microsoft.com/office/drawing/2014/main" id="{EF505C67-DC0D-49EA-9C3C-9D271E900F6F}"/>
              </a:ext>
            </a:extLst>
          </p:cNvPr>
          <p:cNvSpPr/>
          <p:nvPr/>
        </p:nvSpPr>
        <p:spPr>
          <a:xfrm>
            <a:off x="9950364" y="5224261"/>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Elipse 205">
            <a:extLst>
              <a:ext uri="{FF2B5EF4-FFF2-40B4-BE49-F238E27FC236}">
                <a16:creationId xmlns:a16="http://schemas.microsoft.com/office/drawing/2014/main" id="{C8EE2F56-C724-484D-95B6-162CC45C8AA6}"/>
              </a:ext>
            </a:extLst>
          </p:cNvPr>
          <p:cNvSpPr/>
          <p:nvPr/>
        </p:nvSpPr>
        <p:spPr>
          <a:xfrm>
            <a:off x="10625622" y="4300782"/>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Elipse 209">
            <a:extLst>
              <a:ext uri="{FF2B5EF4-FFF2-40B4-BE49-F238E27FC236}">
                <a16:creationId xmlns:a16="http://schemas.microsoft.com/office/drawing/2014/main" id="{42DF634B-000B-495B-B41B-0A24E3B72087}"/>
              </a:ext>
            </a:extLst>
          </p:cNvPr>
          <p:cNvSpPr/>
          <p:nvPr/>
        </p:nvSpPr>
        <p:spPr>
          <a:xfrm>
            <a:off x="10520985" y="3387083"/>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Elipse 217">
            <a:extLst>
              <a:ext uri="{FF2B5EF4-FFF2-40B4-BE49-F238E27FC236}">
                <a16:creationId xmlns:a16="http://schemas.microsoft.com/office/drawing/2014/main" id="{93F9BD42-C374-46C7-A857-204493CB49C2}"/>
              </a:ext>
            </a:extLst>
          </p:cNvPr>
          <p:cNvSpPr/>
          <p:nvPr/>
        </p:nvSpPr>
        <p:spPr>
          <a:xfrm>
            <a:off x="9539541" y="3775706"/>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Elipse 221">
            <a:extLst>
              <a:ext uri="{FF2B5EF4-FFF2-40B4-BE49-F238E27FC236}">
                <a16:creationId xmlns:a16="http://schemas.microsoft.com/office/drawing/2014/main" id="{7D6AFE1E-4217-43F7-BE16-833C93E631B6}"/>
              </a:ext>
            </a:extLst>
          </p:cNvPr>
          <p:cNvSpPr/>
          <p:nvPr/>
        </p:nvSpPr>
        <p:spPr>
          <a:xfrm>
            <a:off x="9604695" y="4158395"/>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Elipse 226">
            <a:extLst>
              <a:ext uri="{FF2B5EF4-FFF2-40B4-BE49-F238E27FC236}">
                <a16:creationId xmlns:a16="http://schemas.microsoft.com/office/drawing/2014/main" id="{913E2485-13BF-4EA3-90CF-7E6455D1F861}"/>
              </a:ext>
            </a:extLst>
          </p:cNvPr>
          <p:cNvSpPr/>
          <p:nvPr/>
        </p:nvSpPr>
        <p:spPr>
          <a:xfrm>
            <a:off x="9390255" y="4548056"/>
            <a:ext cx="106139" cy="106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Agrupar 92">
            <a:extLst>
              <a:ext uri="{FF2B5EF4-FFF2-40B4-BE49-F238E27FC236}">
                <a16:creationId xmlns:a16="http://schemas.microsoft.com/office/drawing/2014/main" id="{9154D811-DFDE-478B-826B-91907C5FE576}"/>
              </a:ext>
            </a:extLst>
          </p:cNvPr>
          <p:cNvGrpSpPr/>
          <p:nvPr/>
        </p:nvGrpSpPr>
        <p:grpSpPr>
          <a:xfrm>
            <a:off x="7726754" y="3436289"/>
            <a:ext cx="2602314" cy="1397285"/>
            <a:chOff x="5639671" y="3323473"/>
            <a:chExt cx="2602314" cy="1397285"/>
          </a:xfrm>
        </p:grpSpPr>
        <p:sp>
          <p:nvSpPr>
            <p:cNvPr id="94" name="Elipse 93">
              <a:extLst>
                <a:ext uri="{FF2B5EF4-FFF2-40B4-BE49-F238E27FC236}">
                  <a16:creationId xmlns:a16="http://schemas.microsoft.com/office/drawing/2014/main" id="{35F4CD23-D262-493C-BC33-7AD8FDFFB804}"/>
                </a:ext>
              </a:extLst>
            </p:cNvPr>
            <p:cNvSpPr/>
            <p:nvPr/>
          </p:nvSpPr>
          <p:spPr>
            <a:xfrm>
              <a:off x="6246688" y="3323473"/>
              <a:ext cx="1397285" cy="139728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grpSp>
          <p:nvGrpSpPr>
            <p:cNvPr id="95" name="Agrupar 94">
              <a:extLst>
                <a:ext uri="{FF2B5EF4-FFF2-40B4-BE49-F238E27FC236}">
                  <a16:creationId xmlns:a16="http://schemas.microsoft.com/office/drawing/2014/main" id="{22570760-100F-43F0-8F1E-2F7F4FCBEC0E}"/>
                </a:ext>
              </a:extLst>
            </p:cNvPr>
            <p:cNvGrpSpPr/>
            <p:nvPr/>
          </p:nvGrpSpPr>
          <p:grpSpPr>
            <a:xfrm>
              <a:off x="5639671" y="3528178"/>
              <a:ext cx="2602314" cy="987873"/>
              <a:chOff x="5252558" y="3524841"/>
              <a:chExt cx="3497862" cy="1327834"/>
            </a:xfrm>
          </p:grpSpPr>
          <p:pic>
            <p:nvPicPr>
              <p:cNvPr id="96" name="Gráfico 95" descr="Banco de dados">
                <a:extLst>
                  <a:ext uri="{FF2B5EF4-FFF2-40B4-BE49-F238E27FC236}">
                    <a16:creationId xmlns:a16="http://schemas.microsoft.com/office/drawing/2014/main" id="{AD4FA4ED-A692-476B-90D4-66C902112C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277" y="3524841"/>
                <a:ext cx="914400" cy="914400"/>
              </a:xfrm>
              <a:prstGeom prst="rect">
                <a:avLst/>
              </a:prstGeom>
            </p:spPr>
          </p:pic>
          <p:sp>
            <p:nvSpPr>
              <p:cNvPr id="97" name="CaixaDeTexto 96">
                <a:extLst>
                  <a:ext uri="{FF2B5EF4-FFF2-40B4-BE49-F238E27FC236}">
                    <a16:creationId xmlns:a16="http://schemas.microsoft.com/office/drawing/2014/main" id="{E8FCE4A5-9780-42F2-BC3A-A6B8867583FD}"/>
                  </a:ext>
                </a:extLst>
              </p:cNvPr>
              <p:cNvSpPr txBox="1"/>
              <p:nvPr/>
            </p:nvSpPr>
            <p:spPr>
              <a:xfrm>
                <a:off x="5252558" y="4356243"/>
                <a:ext cx="3497862" cy="496432"/>
              </a:xfrm>
              <a:prstGeom prst="rect">
                <a:avLst/>
              </a:prstGeom>
              <a:noFill/>
            </p:spPr>
            <p:txBody>
              <a:bodyPr wrap="none" rtlCol="0">
                <a:spAutoFit/>
              </a:bodyPr>
              <a:lstStyle/>
              <a:p>
                <a:pPr algn="ctr"/>
                <a:r>
                  <a:rPr lang="pt-BR" dirty="0" err="1"/>
                  <a:t>df_seller_complaint_ratio</a:t>
                </a:r>
                <a:endParaRPr lang="pt-BR" dirty="0"/>
              </a:p>
            </p:txBody>
          </p:sp>
        </p:grpSp>
      </p:grpSp>
      <p:grpSp>
        <p:nvGrpSpPr>
          <p:cNvPr id="162" name="Agrupar 161">
            <a:extLst>
              <a:ext uri="{FF2B5EF4-FFF2-40B4-BE49-F238E27FC236}">
                <a16:creationId xmlns:a16="http://schemas.microsoft.com/office/drawing/2014/main" id="{3B66974A-63DC-4A28-A101-99EC06565DD4}"/>
              </a:ext>
            </a:extLst>
          </p:cNvPr>
          <p:cNvGrpSpPr/>
          <p:nvPr/>
        </p:nvGrpSpPr>
        <p:grpSpPr>
          <a:xfrm>
            <a:off x="9823477" y="5108914"/>
            <a:ext cx="789062" cy="737367"/>
            <a:chOff x="6193199" y="3323473"/>
            <a:chExt cx="1495244" cy="1397285"/>
          </a:xfrm>
        </p:grpSpPr>
        <p:sp>
          <p:nvSpPr>
            <p:cNvPr id="163" name="Elipse 162">
              <a:extLst>
                <a:ext uri="{FF2B5EF4-FFF2-40B4-BE49-F238E27FC236}">
                  <a16:creationId xmlns:a16="http://schemas.microsoft.com/office/drawing/2014/main" id="{F242421B-3FB1-49BF-A38A-CA6A9A4EC78A}"/>
                </a:ext>
              </a:extLst>
            </p:cNvPr>
            <p:cNvSpPr/>
            <p:nvPr/>
          </p:nvSpPr>
          <p:spPr>
            <a:xfrm>
              <a:off x="6246688" y="3323473"/>
              <a:ext cx="1397285" cy="13972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grpSp>
          <p:nvGrpSpPr>
            <p:cNvPr id="164" name="Agrupar 163">
              <a:extLst>
                <a:ext uri="{FF2B5EF4-FFF2-40B4-BE49-F238E27FC236}">
                  <a16:creationId xmlns:a16="http://schemas.microsoft.com/office/drawing/2014/main" id="{90ED0AC5-1BEB-4A9B-99FC-E219A4B19E6D}"/>
                </a:ext>
              </a:extLst>
            </p:cNvPr>
            <p:cNvGrpSpPr/>
            <p:nvPr/>
          </p:nvGrpSpPr>
          <p:grpSpPr>
            <a:xfrm>
              <a:off x="6193199" y="3528175"/>
              <a:ext cx="1495244" cy="1143444"/>
              <a:chOff x="5996577" y="3524841"/>
              <a:chExt cx="2009811" cy="1536944"/>
            </a:xfrm>
          </p:grpSpPr>
          <p:pic>
            <p:nvPicPr>
              <p:cNvPr id="165" name="Gráfico 164" descr="Banco de dados">
                <a:extLst>
                  <a:ext uri="{FF2B5EF4-FFF2-40B4-BE49-F238E27FC236}">
                    <a16:creationId xmlns:a16="http://schemas.microsoft.com/office/drawing/2014/main" id="{770DFE42-2914-4B04-A77B-8307E1B862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277" y="3524841"/>
                <a:ext cx="914400" cy="914400"/>
              </a:xfrm>
              <a:prstGeom prst="rect">
                <a:avLst/>
              </a:prstGeom>
            </p:spPr>
          </p:pic>
          <p:sp>
            <p:nvSpPr>
              <p:cNvPr id="166" name="CaixaDeTexto 165">
                <a:extLst>
                  <a:ext uri="{FF2B5EF4-FFF2-40B4-BE49-F238E27FC236}">
                    <a16:creationId xmlns:a16="http://schemas.microsoft.com/office/drawing/2014/main" id="{D422988B-420E-4D38-A2D7-55EB56CEF318}"/>
                  </a:ext>
                </a:extLst>
              </p:cNvPr>
              <p:cNvSpPr txBox="1"/>
              <p:nvPr/>
            </p:nvSpPr>
            <p:spPr>
              <a:xfrm>
                <a:off x="5996577" y="4356244"/>
                <a:ext cx="2009811" cy="705541"/>
              </a:xfrm>
              <a:prstGeom prst="rect">
                <a:avLst/>
              </a:prstGeom>
              <a:noFill/>
            </p:spPr>
            <p:txBody>
              <a:bodyPr wrap="none" rtlCol="0">
                <a:spAutoFit/>
              </a:bodyPr>
              <a:lstStyle/>
              <a:p>
                <a:pPr algn="ctr"/>
                <a:r>
                  <a:rPr lang="pt-BR" sz="1200" dirty="0" err="1"/>
                  <a:t>df_orders</a:t>
                </a:r>
                <a:endParaRPr lang="en-US" sz="1200" dirty="0"/>
              </a:p>
            </p:txBody>
          </p:sp>
        </p:grpSp>
      </p:grpSp>
      <p:grpSp>
        <p:nvGrpSpPr>
          <p:cNvPr id="167" name="Agrupar 166">
            <a:extLst>
              <a:ext uri="{FF2B5EF4-FFF2-40B4-BE49-F238E27FC236}">
                <a16:creationId xmlns:a16="http://schemas.microsoft.com/office/drawing/2014/main" id="{867627C7-F5F8-4421-9082-28C5D35B4DE3}"/>
              </a:ext>
            </a:extLst>
          </p:cNvPr>
          <p:cNvGrpSpPr/>
          <p:nvPr/>
        </p:nvGrpSpPr>
        <p:grpSpPr>
          <a:xfrm>
            <a:off x="10380713" y="3999212"/>
            <a:ext cx="1212191" cy="737367"/>
            <a:chOff x="5792290" y="3323471"/>
            <a:chExt cx="2297055" cy="1397285"/>
          </a:xfrm>
        </p:grpSpPr>
        <p:sp>
          <p:nvSpPr>
            <p:cNvPr id="168" name="Elipse 167">
              <a:extLst>
                <a:ext uri="{FF2B5EF4-FFF2-40B4-BE49-F238E27FC236}">
                  <a16:creationId xmlns:a16="http://schemas.microsoft.com/office/drawing/2014/main" id="{DD760E8F-C5D1-4CF9-8BF9-7F53AE1B357B}"/>
                </a:ext>
              </a:extLst>
            </p:cNvPr>
            <p:cNvSpPr/>
            <p:nvPr/>
          </p:nvSpPr>
          <p:spPr>
            <a:xfrm>
              <a:off x="6246688" y="3323471"/>
              <a:ext cx="1397286" cy="13972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grpSp>
          <p:nvGrpSpPr>
            <p:cNvPr id="169" name="Agrupar 168">
              <a:extLst>
                <a:ext uri="{FF2B5EF4-FFF2-40B4-BE49-F238E27FC236}">
                  <a16:creationId xmlns:a16="http://schemas.microsoft.com/office/drawing/2014/main" id="{A9F9E4F1-D84C-4AD0-90A4-28AC8D384CE2}"/>
                </a:ext>
              </a:extLst>
            </p:cNvPr>
            <p:cNvGrpSpPr/>
            <p:nvPr/>
          </p:nvGrpSpPr>
          <p:grpSpPr>
            <a:xfrm>
              <a:off x="5792290" y="3528175"/>
              <a:ext cx="2297055" cy="1143444"/>
              <a:chOff x="5457705" y="3524841"/>
              <a:chExt cx="3087556" cy="1536944"/>
            </a:xfrm>
          </p:grpSpPr>
          <p:pic>
            <p:nvPicPr>
              <p:cNvPr id="170" name="Gráfico 169" descr="Banco de dados">
                <a:extLst>
                  <a:ext uri="{FF2B5EF4-FFF2-40B4-BE49-F238E27FC236}">
                    <a16:creationId xmlns:a16="http://schemas.microsoft.com/office/drawing/2014/main" id="{E23E35BC-5042-420B-8207-B9077937BE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277" y="3524841"/>
                <a:ext cx="914400" cy="914400"/>
              </a:xfrm>
              <a:prstGeom prst="rect">
                <a:avLst/>
              </a:prstGeom>
            </p:spPr>
          </p:pic>
          <p:sp>
            <p:nvSpPr>
              <p:cNvPr id="171" name="CaixaDeTexto 170">
                <a:extLst>
                  <a:ext uri="{FF2B5EF4-FFF2-40B4-BE49-F238E27FC236}">
                    <a16:creationId xmlns:a16="http://schemas.microsoft.com/office/drawing/2014/main" id="{7B410185-6807-4181-88A0-B57F8DF64341}"/>
                  </a:ext>
                </a:extLst>
              </p:cNvPr>
              <p:cNvSpPr txBox="1"/>
              <p:nvPr/>
            </p:nvSpPr>
            <p:spPr>
              <a:xfrm>
                <a:off x="5457705" y="4356244"/>
                <a:ext cx="3087556" cy="705541"/>
              </a:xfrm>
              <a:prstGeom prst="rect">
                <a:avLst/>
              </a:prstGeom>
              <a:noFill/>
            </p:spPr>
            <p:txBody>
              <a:bodyPr wrap="none" rtlCol="0">
                <a:spAutoFit/>
              </a:bodyPr>
              <a:lstStyle/>
              <a:p>
                <a:pPr algn="ctr"/>
                <a:r>
                  <a:rPr lang="pt-BR" sz="1200" dirty="0" err="1"/>
                  <a:t>df_orders_items</a:t>
                </a:r>
                <a:endParaRPr lang="en-US" sz="1200" dirty="0"/>
              </a:p>
            </p:txBody>
          </p:sp>
        </p:grpSp>
      </p:grpSp>
      <p:grpSp>
        <p:nvGrpSpPr>
          <p:cNvPr id="172" name="Agrupar 171">
            <a:extLst>
              <a:ext uri="{FF2B5EF4-FFF2-40B4-BE49-F238E27FC236}">
                <a16:creationId xmlns:a16="http://schemas.microsoft.com/office/drawing/2014/main" id="{38DFF588-2C51-4715-BBD1-0F3C8DB6B5D1}"/>
              </a:ext>
            </a:extLst>
          </p:cNvPr>
          <p:cNvGrpSpPr/>
          <p:nvPr/>
        </p:nvGrpSpPr>
        <p:grpSpPr>
          <a:xfrm>
            <a:off x="10085200" y="2860750"/>
            <a:ext cx="1285287" cy="737368"/>
            <a:chOff x="5723039" y="3323472"/>
            <a:chExt cx="2435566" cy="1397285"/>
          </a:xfrm>
        </p:grpSpPr>
        <p:sp>
          <p:nvSpPr>
            <p:cNvPr id="173" name="Elipse 172">
              <a:extLst>
                <a:ext uri="{FF2B5EF4-FFF2-40B4-BE49-F238E27FC236}">
                  <a16:creationId xmlns:a16="http://schemas.microsoft.com/office/drawing/2014/main" id="{59B24F3D-4DBE-4E25-8AD6-1C93B259C58B}"/>
                </a:ext>
              </a:extLst>
            </p:cNvPr>
            <p:cNvSpPr/>
            <p:nvPr/>
          </p:nvSpPr>
          <p:spPr>
            <a:xfrm>
              <a:off x="6246688" y="3323472"/>
              <a:ext cx="1397286" cy="13972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grpSp>
          <p:nvGrpSpPr>
            <p:cNvPr id="174" name="Agrupar 173">
              <a:extLst>
                <a:ext uri="{FF2B5EF4-FFF2-40B4-BE49-F238E27FC236}">
                  <a16:creationId xmlns:a16="http://schemas.microsoft.com/office/drawing/2014/main" id="{2948B8AA-39EF-4D48-A007-B08C2D6C8167}"/>
                </a:ext>
              </a:extLst>
            </p:cNvPr>
            <p:cNvGrpSpPr/>
            <p:nvPr/>
          </p:nvGrpSpPr>
          <p:grpSpPr>
            <a:xfrm>
              <a:off x="5723039" y="3528176"/>
              <a:ext cx="2435566" cy="1143443"/>
              <a:chOff x="5364623" y="3524841"/>
              <a:chExt cx="3273735" cy="1536942"/>
            </a:xfrm>
          </p:grpSpPr>
          <p:pic>
            <p:nvPicPr>
              <p:cNvPr id="175" name="Gráfico 174" descr="Banco de dados">
                <a:extLst>
                  <a:ext uri="{FF2B5EF4-FFF2-40B4-BE49-F238E27FC236}">
                    <a16:creationId xmlns:a16="http://schemas.microsoft.com/office/drawing/2014/main" id="{49DE9D9B-9E31-46CB-BE2A-6F4C8C63A8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4277" y="3524841"/>
                <a:ext cx="914400" cy="914400"/>
              </a:xfrm>
              <a:prstGeom prst="rect">
                <a:avLst/>
              </a:prstGeom>
            </p:spPr>
          </p:pic>
          <p:sp>
            <p:nvSpPr>
              <p:cNvPr id="176" name="CaixaDeTexto 175">
                <a:extLst>
                  <a:ext uri="{FF2B5EF4-FFF2-40B4-BE49-F238E27FC236}">
                    <a16:creationId xmlns:a16="http://schemas.microsoft.com/office/drawing/2014/main" id="{E8225C38-7664-4841-A827-F73C21FFA054}"/>
                  </a:ext>
                </a:extLst>
              </p:cNvPr>
              <p:cNvSpPr txBox="1"/>
              <p:nvPr/>
            </p:nvSpPr>
            <p:spPr>
              <a:xfrm>
                <a:off x="5364623" y="4356243"/>
                <a:ext cx="3273735" cy="705540"/>
              </a:xfrm>
              <a:prstGeom prst="rect">
                <a:avLst/>
              </a:prstGeom>
              <a:noFill/>
            </p:spPr>
            <p:txBody>
              <a:bodyPr wrap="none" rtlCol="0">
                <a:spAutoFit/>
              </a:bodyPr>
              <a:lstStyle/>
              <a:p>
                <a:pPr algn="ctr"/>
                <a:r>
                  <a:rPr lang="pt-BR" sz="1200" dirty="0" err="1"/>
                  <a:t>df_order_reviews</a:t>
                </a:r>
                <a:endParaRPr lang="en-US" sz="1200" dirty="0"/>
              </a:p>
            </p:txBody>
          </p:sp>
        </p:grpSp>
      </p:grpSp>
    </p:spTree>
    <p:extLst>
      <p:ext uri="{BB962C8B-B14F-4D97-AF65-F5344CB8AC3E}">
        <p14:creationId xmlns:p14="http://schemas.microsoft.com/office/powerpoint/2010/main" val="1232564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7015" y="473649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 Base original</a:t>
            </a:r>
          </a:p>
        </p:txBody>
      </p:sp>
      <p:sp>
        <p:nvSpPr>
          <p:cNvPr id="27" name="CaixaDeTexto 18">
            <a:extLst>
              <a:ext uri="{FF2B5EF4-FFF2-40B4-BE49-F238E27FC236}">
                <a16:creationId xmlns:a16="http://schemas.microsoft.com/office/drawing/2014/main" id="{6B77B00B-46BE-4304-8854-F63C7AC6E6E4}"/>
              </a:ext>
            </a:extLst>
          </p:cNvPr>
          <p:cNvSpPr txBox="1"/>
          <p:nvPr/>
        </p:nvSpPr>
        <p:spPr>
          <a:xfrm>
            <a:off x="3134068" y="1165538"/>
            <a:ext cx="7533932" cy="5047536"/>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Visão da base</a:t>
            </a:r>
          </a:p>
          <a:p>
            <a:pPr marL="285750" indent="-285750">
              <a:buFont typeface="Arial" panose="020B0604020202020204" pitchFamily="34" charset="0"/>
              <a:buChar char="•"/>
            </a:pPr>
            <a:endParaRPr lang="pt-BR" sz="1400" dirty="0">
              <a:solidFill>
                <a:srgbClr val="434343"/>
              </a:solidFill>
              <a:latin typeface="Open Sans" panose="020B0604020202020204"/>
            </a:endParaRPr>
          </a:p>
          <a:p>
            <a:pPr marL="285750" indent="-285750">
              <a:buFont typeface="Arial" panose="020B0604020202020204" pitchFamily="34" charset="0"/>
              <a:buChar char="•"/>
            </a:pPr>
            <a:r>
              <a:rPr lang="pt-BR" sz="1400" dirty="0">
                <a:solidFill>
                  <a:srgbClr val="434343"/>
                </a:solidFill>
                <a:latin typeface="Open Sans" panose="020B0604020202020204"/>
              </a:rPr>
              <a:t>Base de pedidos através da plataforma </a:t>
            </a:r>
            <a:r>
              <a:rPr lang="pt-BR" sz="1400" dirty="0" err="1">
                <a:solidFill>
                  <a:srgbClr val="434343"/>
                </a:solidFill>
                <a:latin typeface="Open Sans" panose="020B0604020202020204"/>
              </a:rPr>
              <a:t>Olist</a:t>
            </a:r>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Filtros de inclusão</a:t>
            </a:r>
          </a:p>
          <a:p>
            <a:pPr marL="285750" indent="-285750">
              <a:buFont typeface="Arial" panose="020B0604020202020204" pitchFamily="34" charset="0"/>
              <a:buChar char="•"/>
            </a:pPr>
            <a:endParaRPr lang="pt-BR" sz="1400" dirty="0">
              <a:solidFill>
                <a:srgbClr val="434343"/>
              </a:solidFill>
              <a:latin typeface="Open Sans" panose="020B0604020202020204"/>
            </a:endParaRPr>
          </a:p>
          <a:p>
            <a:pPr marL="285750" indent="-285750">
              <a:buFont typeface="Arial" panose="020B0604020202020204" pitchFamily="34" charset="0"/>
              <a:buChar char="•"/>
            </a:pPr>
            <a:r>
              <a:rPr lang="pt-BR" sz="1400" dirty="0">
                <a:solidFill>
                  <a:srgbClr val="434343"/>
                </a:solidFill>
                <a:latin typeface="Open Sans" panose="020B0604020202020204"/>
              </a:rPr>
              <a:t>Pedidos com somente 1 item</a:t>
            </a:r>
          </a:p>
          <a:p>
            <a:pPr marL="742950" lvl="1" indent="-285750">
              <a:buFont typeface="Arial" panose="020B0604020202020204" pitchFamily="34" charset="0"/>
              <a:buChar char="•"/>
            </a:pPr>
            <a:endParaRPr lang="pt-BR" sz="1400" dirty="0">
              <a:solidFill>
                <a:srgbClr val="434343"/>
              </a:solidFill>
              <a:latin typeface="Open Sans" panose="020B0604020202020204"/>
            </a:endParaRPr>
          </a:p>
          <a:p>
            <a:pPr lvl="1"/>
            <a:r>
              <a:rPr lang="pt-BR" sz="1400" dirty="0">
                <a:solidFill>
                  <a:srgbClr val="434343"/>
                </a:solidFill>
                <a:latin typeface="Open Sans" panose="020B0604020202020204"/>
              </a:rPr>
              <a:t>Quando há mais de 1 item, não é possível saber qual dos itens justifica a data de entrega do pedido</a:t>
            </a:r>
          </a:p>
          <a:p>
            <a:pPr lvl="1"/>
            <a:endParaRPr lang="pt-BR" sz="1400" dirty="0">
              <a:solidFill>
                <a:srgbClr val="434343"/>
              </a:solidFill>
              <a:latin typeface="Open Sans" panose="020B0604020202020204"/>
            </a:endParaRPr>
          </a:p>
          <a:p>
            <a:pPr marL="285750" indent="-285750">
              <a:buFont typeface="Arial" panose="020B0604020202020204" pitchFamily="34" charset="0"/>
              <a:buChar char="•"/>
            </a:pPr>
            <a:r>
              <a:rPr lang="pt-BR" sz="1400" dirty="0">
                <a:solidFill>
                  <a:srgbClr val="434343"/>
                </a:solidFill>
                <a:latin typeface="Open Sans" panose="020B0604020202020204"/>
              </a:rPr>
              <a:t>Somente pedidos entregues</a:t>
            </a:r>
          </a:p>
          <a:p>
            <a:pPr marL="285750" indent="-285750">
              <a:buFont typeface="Arial" panose="020B0604020202020204" pitchFamily="34" charset="0"/>
              <a:buChar char="•"/>
            </a:pPr>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Filtros de exclusão</a:t>
            </a:r>
          </a:p>
          <a:p>
            <a:pPr marL="285750" indent="-285750">
              <a:buFont typeface="Arial" panose="020B0604020202020204" pitchFamily="34" charset="0"/>
              <a:buChar char="•"/>
            </a:pPr>
            <a:endParaRPr lang="pt-BR" sz="1400" dirty="0">
              <a:solidFill>
                <a:srgbClr val="434343"/>
              </a:solidFill>
              <a:latin typeface="Open Sans" panose="020B0604020202020204"/>
            </a:endParaRPr>
          </a:p>
          <a:p>
            <a:pPr marL="285750" indent="-285750">
              <a:buFont typeface="Arial" panose="020B0604020202020204" pitchFamily="34" charset="0"/>
              <a:buChar char="•"/>
            </a:pPr>
            <a:r>
              <a:rPr lang="pt-BR" sz="1400" dirty="0">
                <a:solidFill>
                  <a:srgbClr val="434343"/>
                </a:solidFill>
                <a:latin typeface="Open Sans" panose="020B0604020202020204"/>
              </a:rPr>
              <a:t>Eliminação de </a:t>
            </a:r>
            <a:r>
              <a:rPr lang="pt-BR" sz="1400" dirty="0" err="1">
                <a:solidFill>
                  <a:srgbClr val="434343"/>
                </a:solidFill>
                <a:latin typeface="Open Sans" panose="020B0604020202020204"/>
              </a:rPr>
              <a:t>CEPs</a:t>
            </a:r>
            <a:r>
              <a:rPr lang="pt-BR" sz="1400" dirty="0">
                <a:solidFill>
                  <a:srgbClr val="434343"/>
                </a:solidFill>
                <a:latin typeface="Open Sans" panose="020B0604020202020204"/>
              </a:rPr>
              <a:t> repetidos</a:t>
            </a:r>
          </a:p>
          <a:p>
            <a:pPr marL="285750" indent="-285750">
              <a:buFont typeface="Arial" panose="020B0604020202020204" pitchFamily="34" charset="0"/>
              <a:buChar char="•"/>
            </a:pPr>
            <a:endParaRPr lang="pt-BR" sz="1400" dirty="0">
              <a:solidFill>
                <a:srgbClr val="434343"/>
              </a:solidFill>
              <a:latin typeface="Open Sans" panose="020B0604020202020204"/>
            </a:endParaRPr>
          </a:p>
          <a:p>
            <a:pPr marL="285750" indent="-285750">
              <a:buFont typeface="Arial" panose="020B0604020202020204" pitchFamily="34" charset="0"/>
              <a:buChar char="•"/>
            </a:pPr>
            <a:r>
              <a:rPr lang="pt-BR" sz="1400" dirty="0">
                <a:solidFill>
                  <a:srgbClr val="434343"/>
                </a:solidFill>
                <a:latin typeface="Open Sans" panose="020B0604020202020204"/>
              </a:rPr>
              <a:t>Eliminação de pedidos sem data de entrega (target)</a:t>
            </a:r>
          </a:p>
          <a:p>
            <a:pPr marL="285750" indent="-285750">
              <a:buFont typeface="Arial" panose="020B0604020202020204" pitchFamily="34" charset="0"/>
              <a:buChar char="•"/>
            </a:pPr>
            <a:endParaRPr lang="pt-BR" sz="1400" dirty="0">
              <a:solidFill>
                <a:srgbClr val="434343"/>
              </a:solidFill>
              <a:latin typeface="Open Sans" panose="020B0604020202020204"/>
            </a:endParaRPr>
          </a:p>
          <a:p>
            <a:pPr marL="285750" indent="-285750">
              <a:buFont typeface="Arial" panose="020B0604020202020204" pitchFamily="34" charset="0"/>
              <a:buChar char="•"/>
            </a:pPr>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Período de Análise</a:t>
            </a:r>
          </a:p>
          <a:p>
            <a:pPr marL="285750" indent="-285750">
              <a:buFont typeface="Arial" panose="020B0604020202020204" pitchFamily="34" charset="0"/>
              <a:buChar char="•"/>
            </a:pPr>
            <a:r>
              <a:rPr lang="en-US" sz="1400" dirty="0">
                <a:solidFill>
                  <a:srgbClr val="434343"/>
                </a:solidFill>
                <a:latin typeface="Open Sans" panose="020B0604020202020204"/>
              </a:rPr>
              <a:t>Out/2016 a Ago/2018</a:t>
            </a:r>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p:txBody>
      </p:sp>
      <p:pic>
        <p:nvPicPr>
          <p:cNvPr id="3" name="Imagem 2">
            <a:extLst>
              <a:ext uri="{FF2B5EF4-FFF2-40B4-BE49-F238E27FC236}">
                <a16:creationId xmlns:a16="http://schemas.microsoft.com/office/drawing/2014/main" id="{F68258BC-5206-4263-91C1-D3F15F631A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49" y="1247010"/>
            <a:ext cx="2234596" cy="2234596"/>
          </a:xfrm>
          <a:prstGeom prst="rect">
            <a:avLst/>
          </a:prstGeom>
        </p:spPr>
      </p:pic>
      <p:sp>
        <p:nvSpPr>
          <p:cNvPr id="5" name="Retângulo 4">
            <a:extLst>
              <a:ext uri="{FF2B5EF4-FFF2-40B4-BE49-F238E27FC236}">
                <a16:creationId xmlns:a16="http://schemas.microsoft.com/office/drawing/2014/main" id="{30C027D9-8554-458E-8A86-8E6CC1AC312F}"/>
              </a:ext>
            </a:extLst>
          </p:cNvPr>
          <p:cNvSpPr/>
          <p:nvPr/>
        </p:nvSpPr>
        <p:spPr>
          <a:xfrm>
            <a:off x="964888" y="3110245"/>
            <a:ext cx="1282722" cy="276999"/>
          </a:xfrm>
          <a:prstGeom prst="rect">
            <a:avLst/>
          </a:prstGeom>
        </p:spPr>
        <p:txBody>
          <a:bodyPr wrap="none">
            <a:spAutoFit/>
          </a:bodyPr>
          <a:lstStyle/>
          <a:p>
            <a:pPr algn="ctr"/>
            <a:r>
              <a:rPr lang="pt-BR" sz="1200" b="1" dirty="0">
                <a:solidFill>
                  <a:schemeClr val="bg1"/>
                </a:solidFill>
                <a:latin typeface="Open Sans" panose="020B0604020202020204"/>
              </a:rPr>
              <a:t>99.441 pedidos</a:t>
            </a:r>
          </a:p>
        </p:txBody>
      </p:sp>
    </p:spTree>
    <p:extLst>
      <p:ext uri="{BB962C8B-B14F-4D97-AF65-F5344CB8AC3E}">
        <p14:creationId xmlns:p14="http://schemas.microsoft.com/office/powerpoint/2010/main" val="1568539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3.ii. </a:t>
            </a:r>
            <a:r>
              <a:rPr lang="en-US" dirty="0" err="1">
                <a:solidFill>
                  <a:srgbClr val="434343"/>
                </a:solidFill>
                <a:latin typeface="Open Sans" panose="020B0604020202020204" charset="0"/>
                <a:ea typeface="Open Sans" panose="020B0604020202020204" charset="0"/>
                <a:cs typeface="Open Sans" panose="020B0604020202020204" charset="0"/>
              </a:rPr>
              <a:t>Filtros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9</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4" name="Seta: para a Direita 3">
            <a:extLst>
              <a:ext uri="{FF2B5EF4-FFF2-40B4-BE49-F238E27FC236}">
                <a16:creationId xmlns:a16="http://schemas.microsoft.com/office/drawing/2014/main" id="{F7615716-0E2D-4473-883D-ECF83CC83869}"/>
              </a:ext>
            </a:extLst>
          </p:cNvPr>
          <p:cNvSpPr/>
          <p:nvPr/>
        </p:nvSpPr>
        <p:spPr>
          <a:xfrm>
            <a:off x="176514" y="735687"/>
            <a:ext cx="11582863"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2D7DF2C9-E5E2-42F5-9102-91E9C5F7E652}"/>
              </a:ext>
            </a:extLst>
          </p:cNvPr>
          <p:cNvSpPr/>
          <p:nvPr/>
        </p:nvSpPr>
        <p:spPr>
          <a:xfrm>
            <a:off x="2189223" y="1271179"/>
            <a:ext cx="9570154"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E79D9137-65DE-4DD1-BA69-D6FA8B0C6A29}"/>
              </a:ext>
            </a:extLst>
          </p:cNvPr>
          <p:cNvSpPr/>
          <p:nvPr/>
        </p:nvSpPr>
        <p:spPr>
          <a:xfrm>
            <a:off x="4072652" y="1837725"/>
            <a:ext cx="7686725"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BD0EC856-C53B-4740-AE92-4FEBBE821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024" y="1055584"/>
            <a:ext cx="603549" cy="603549"/>
          </a:xfrm>
          <a:prstGeom prst="rect">
            <a:avLst/>
          </a:prstGeom>
        </p:spPr>
      </p:pic>
      <p:sp>
        <p:nvSpPr>
          <p:cNvPr id="8" name="Retângulo 7">
            <a:extLst>
              <a:ext uri="{FF2B5EF4-FFF2-40B4-BE49-F238E27FC236}">
                <a16:creationId xmlns:a16="http://schemas.microsoft.com/office/drawing/2014/main" id="{5ADC7EE4-1863-4C1C-8EA7-5780A0C25266}"/>
              </a:ext>
            </a:extLst>
          </p:cNvPr>
          <p:cNvSpPr/>
          <p:nvPr/>
        </p:nvSpPr>
        <p:spPr>
          <a:xfrm>
            <a:off x="734614" y="1111136"/>
            <a:ext cx="3562773" cy="492443"/>
          </a:xfrm>
          <a:prstGeom prst="rect">
            <a:avLst/>
          </a:prstGeom>
        </p:spPr>
        <p:txBody>
          <a:bodyPr wrap="square">
            <a:spAutoFit/>
          </a:bodyPr>
          <a:lstStyle/>
          <a:p>
            <a:r>
              <a:rPr lang="da-DK" sz="1400" b="1" dirty="0">
                <a:solidFill>
                  <a:schemeClr val="bg1"/>
                </a:solidFill>
                <a:latin typeface="Open Sans" panose="020B0604020202020204" charset="0"/>
              </a:rPr>
              <a:t>Base Original </a:t>
            </a:r>
          </a:p>
          <a:p>
            <a:r>
              <a:rPr lang="pt-BR" sz="1200" dirty="0">
                <a:solidFill>
                  <a:schemeClr val="bg1"/>
                </a:solidFill>
              </a:rPr>
              <a:t>99.441 pedidos, 1.000.163 </a:t>
            </a:r>
            <a:r>
              <a:rPr lang="pt-BR" sz="1200" dirty="0" err="1">
                <a:solidFill>
                  <a:schemeClr val="bg1"/>
                </a:solidFill>
              </a:rPr>
              <a:t>CEPs</a:t>
            </a:r>
            <a:endParaRPr lang="pt-BR" sz="1400" dirty="0">
              <a:solidFill>
                <a:schemeClr val="bg1"/>
              </a:solidFill>
            </a:endParaRPr>
          </a:p>
        </p:txBody>
      </p:sp>
      <p:sp>
        <p:nvSpPr>
          <p:cNvPr id="19" name="Retângulo 18">
            <a:extLst>
              <a:ext uri="{FF2B5EF4-FFF2-40B4-BE49-F238E27FC236}">
                <a16:creationId xmlns:a16="http://schemas.microsoft.com/office/drawing/2014/main" id="{7B2D6916-06CD-4DB9-94D6-015099C6862E}"/>
              </a:ext>
            </a:extLst>
          </p:cNvPr>
          <p:cNvSpPr/>
          <p:nvPr/>
        </p:nvSpPr>
        <p:spPr>
          <a:xfrm>
            <a:off x="2758522" y="1623451"/>
            <a:ext cx="3395545" cy="492443"/>
          </a:xfrm>
          <a:prstGeom prst="rect">
            <a:avLst/>
          </a:prstGeom>
        </p:spPr>
        <p:txBody>
          <a:bodyPr wrap="none">
            <a:spAutoFit/>
          </a:bodyPr>
          <a:lstStyle/>
          <a:p>
            <a:r>
              <a:rPr lang="da-DK" sz="1400" b="1" dirty="0">
                <a:solidFill>
                  <a:schemeClr val="bg1"/>
                </a:solidFill>
                <a:latin typeface="Open Sans" panose="020B0604020202020204" charset="0"/>
              </a:rPr>
              <a:t>Tratamento da base de geolocalização</a:t>
            </a:r>
          </a:p>
          <a:p>
            <a:r>
              <a:rPr lang="pt-BR" sz="1200" dirty="0">
                <a:solidFill>
                  <a:schemeClr val="bg1"/>
                </a:solidFill>
              </a:rPr>
              <a:t>99.441 pedidos, 19.015 </a:t>
            </a:r>
            <a:r>
              <a:rPr lang="pt-BR" sz="1200" dirty="0" err="1">
                <a:solidFill>
                  <a:schemeClr val="bg1"/>
                </a:solidFill>
              </a:rPr>
              <a:t>CEPs</a:t>
            </a:r>
            <a:endParaRPr lang="pt-BR" sz="1400" dirty="0">
              <a:solidFill>
                <a:schemeClr val="bg1"/>
              </a:solidFill>
            </a:endParaRPr>
          </a:p>
        </p:txBody>
      </p:sp>
      <p:pic>
        <p:nvPicPr>
          <p:cNvPr id="10" name="Imagem 9">
            <a:extLst>
              <a:ext uri="{FF2B5EF4-FFF2-40B4-BE49-F238E27FC236}">
                <a16:creationId xmlns:a16="http://schemas.microsoft.com/office/drawing/2014/main" id="{BAEB7347-1AFA-424B-9BB8-3BEEFCDB0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224" y="1553256"/>
            <a:ext cx="667192" cy="667192"/>
          </a:xfrm>
          <a:prstGeom prst="rect">
            <a:avLst/>
          </a:prstGeom>
        </p:spPr>
      </p:pic>
      <p:pic>
        <p:nvPicPr>
          <p:cNvPr id="15" name="Imagem 14">
            <a:extLst>
              <a:ext uri="{FF2B5EF4-FFF2-40B4-BE49-F238E27FC236}">
                <a16:creationId xmlns:a16="http://schemas.microsoft.com/office/drawing/2014/main" id="{6D0CF7C0-B37C-4CB6-BF98-2F415ECB6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0876" y="2097225"/>
            <a:ext cx="699323" cy="699323"/>
          </a:xfrm>
          <a:prstGeom prst="rect">
            <a:avLst/>
          </a:prstGeom>
        </p:spPr>
      </p:pic>
      <p:sp>
        <p:nvSpPr>
          <p:cNvPr id="23" name="Retângulo 22">
            <a:extLst>
              <a:ext uri="{FF2B5EF4-FFF2-40B4-BE49-F238E27FC236}">
                <a16:creationId xmlns:a16="http://schemas.microsoft.com/office/drawing/2014/main" id="{5700B7E6-9777-47C7-A160-CB202A7CF828}"/>
              </a:ext>
            </a:extLst>
          </p:cNvPr>
          <p:cNvSpPr/>
          <p:nvPr/>
        </p:nvSpPr>
        <p:spPr>
          <a:xfrm>
            <a:off x="4594295" y="2187811"/>
            <a:ext cx="4295705" cy="492443"/>
          </a:xfrm>
          <a:prstGeom prst="rect">
            <a:avLst/>
          </a:prstGeom>
        </p:spPr>
        <p:txBody>
          <a:bodyPr wrap="square">
            <a:spAutoFit/>
          </a:bodyPr>
          <a:lstStyle/>
          <a:p>
            <a:r>
              <a:rPr lang="da-DK" sz="1400" b="1" dirty="0">
                <a:solidFill>
                  <a:schemeClr val="bg1"/>
                </a:solidFill>
                <a:latin typeface="Open Sans" panose="020B0604020202020204" charset="0"/>
              </a:rPr>
              <a:t>Pedidos com 1 item e com data de entrega</a:t>
            </a:r>
          </a:p>
          <a:p>
            <a:r>
              <a:rPr lang="pt-BR" sz="1200" dirty="0">
                <a:solidFill>
                  <a:schemeClr val="bg1"/>
                </a:solidFill>
              </a:rPr>
              <a:t>86.593 pedidos, 19.015 </a:t>
            </a:r>
            <a:r>
              <a:rPr lang="pt-BR" sz="1200" dirty="0" err="1">
                <a:solidFill>
                  <a:schemeClr val="bg1"/>
                </a:solidFill>
              </a:rPr>
              <a:t>CEPs</a:t>
            </a:r>
            <a:endParaRPr lang="pt-BR" sz="1400" dirty="0">
              <a:solidFill>
                <a:schemeClr val="bg1"/>
              </a:solidFill>
            </a:endParaRPr>
          </a:p>
        </p:txBody>
      </p:sp>
      <p:sp>
        <p:nvSpPr>
          <p:cNvPr id="27" name="Google Shape;115;p18">
            <a:extLst>
              <a:ext uri="{FF2B5EF4-FFF2-40B4-BE49-F238E27FC236}">
                <a16:creationId xmlns:a16="http://schemas.microsoft.com/office/drawing/2014/main" id="{9BF76CB2-7E2E-42E1-B9E6-9ECAE2616509}"/>
              </a:ext>
            </a:extLst>
          </p:cNvPr>
          <p:cNvSpPr txBox="1"/>
          <p:nvPr/>
        </p:nvSpPr>
        <p:spPr>
          <a:xfrm>
            <a:off x="201799" y="1734883"/>
            <a:ext cx="1763760" cy="2346942"/>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Base original</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US" sz="1200" dirty="0">
                <a:solidFill>
                  <a:srgbClr val="434343"/>
                </a:solidFill>
                <a:latin typeface="Open Sans"/>
                <a:ea typeface="Open Sans"/>
                <a:cs typeface="Open Sans"/>
                <a:sym typeface="Open Sans"/>
              </a:rPr>
              <a:t>Base original, </a:t>
            </a:r>
            <a:r>
              <a:rPr lang="en-US" sz="1200" dirty="0" err="1">
                <a:solidFill>
                  <a:srgbClr val="434343"/>
                </a:solidFill>
                <a:latin typeface="Open Sans"/>
                <a:ea typeface="Open Sans"/>
                <a:cs typeface="Open Sans"/>
                <a:sym typeface="Open Sans"/>
              </a:rPr>
              <a:t>onde</a:t>
            </a:r>
            <a:r>
              <a:rPr lang="en-US" sz="1200" dirty="0">
                <a:solidFill>
                  <a:srgbClr val="434343"/>
                </a:solidFill>
                <a:latin typeface="Open Sans"/>
                <a:ea typeface="Open Sans"/>
                <a:cs typeface="Open Sans"/>
                <a:sym typeface="Open Sans"/>
              </a:rPr>
              <a:t> a </a:t>
            </a:r>
            <a:r>
              <a:rPr lang="en-US" sz="1200" dirty="0" err="1">
                <a:solidFill>
                  <a:srgbClr val="434343"/>
                </a:solidFill>
                <a:latin typeface="Open Sans"/>
                <a:ea typeface="Open Sans"/>
                <a:cs typeface="Open Sans"/>
                <a:sym typeface="Open Sans"/>
              </a:rPr>
              <a:t>maioria</a:t>
            </a:r>
            <a:r>
              <a:rPr lang="en-US" sz="1200" dirty="0">
                <a:solidFill>
                  <a:srgbClr val="434343"/>
                </a:solidFill>
                <a:latin typeface="Open Sans"/>
                <a:ea typeface="Open Sans"/>
                <a:cs typeface="Open Sans"/>
                <a:sym typeface="Open Sans"/>
              </a:rPr>
              <a:t> dos </a:t>
            </a:r>
            <a:r>
              <a:rPr lang="en-US" sz="1200" dirty="0" err="1">
                <a:solidFill>
                  <a:srgbClr val="434343"/>
                </a:solidFill>
                <a:latin typeface="Open Sans"/>
                <a:ea typeface="Open Sans"/>
                <a:cs typeface="Open Sans"/>
                <a:sym typeface="Open Sans"/>
              </a:rPr>
              <a:t>pedidos</a:t>
            </a:r>
            <a:r>
              <a:rPr lang="en-US" sz="1200" dirty="0">
                <a:solidFill>
                  <a:srgbClr val="434343"/>
                </a:solidFill>
                <a:latin typeface="Open Sans"/>
                <a:ea typeface="Open Sans"/>
                <a:cs typeface="Open Sans"/>
                <a:sym typeface="Open Sans"/>
              </a:rPr>
              <a:t> </a:t>
            </a:r>
            <a:r>
              <a:rPr lang="en-US" sz="1200" dirty="0" err="1">
                <a:solidFill>
                  <a:srgbClr val="434343"/>
                </a:solidFill>
                <a:latin typeface="Open Sans"/>
                <a:ea typeface="Open Sans"/>
                <a:cs typeface="Open Sans"/>
                <a:sym typeface="Open Sans"/>
              </a:rPr>
              <a:t>contêm</a:t>
            </a:r>
            <a:r>
              <a:rPr lang="en-US" sz="1200" dirty="0">
                <a:solidFill>
                  <a:srgbClr val="434343"/>
                </a:solidFill>
                <a:latin typeface="Open Sans"/>
                <a:ea typeface="Open Sans"/>
                <a:cs typeface="Open Sans"/>
                <a:sym typeface="Open Sans"/>
              </a:rPr>
              <a:t> </a:t>
            </a:r>
            <a:r>
              <a:rPr lang="en-US" sz="1200" dirty="0" err="1">
                <a:solidFill>
                  <a:srgbClr val="434343"/>
                </a:solidFill>
                <a:latin typeface="Open Sans"/>
                <a:ea typeface="Open Sans"/>
                <a:cs typeface="Open Sans"/>
                <a:sym typeface="Open Sans"/>
              </a:rPr>
              <a:t>apenas</a:t>
            </a:r>
            <a:r>
              <a:rPr lang="en-US" sz="1200" dirty="0">
                <a:solidFill>
                  <a:srgbClr val="434343"/>
                </a:solidFill>
                <a:latin typeface="Open Sans"/>
                <a:ea typeface="Open Sans"/>
                <a:cs typeface="Open Sans"/>
                <a:sym typeface="Open Sans"/>
              </a:rPr>
              <a:t> 1 item.</a:t>
            </a:r>
          </a:p>
          <a:p>
            <a:pPr marL="0" lvl="0" indent="0" rtl="0">
              <a:spcBef>
                <a:spcPts val="0"/>
              </a:spcBef>
              <a:spcAft>
                <a:spcPts val="0"/>
              </a:spcAft>
              <a:buNone/>
            </a:pPr>
            <a:endParaRPr lang="en-US" sz="1200" dirty="0">
              <a:solidFill>
                <a:srgbClr val="434343"/>
              </a:solidFill>
              <a:latin typeface="Open Sans"/>
              <a:ea typeface="Open Sans"/>
              <a:cs typeface="Open Sans"/>
              <a:sym typeface="Open Sans"/>
            </a:endParaRPr>
          </a:p>
          <a:p>
            <a:pPr marL="0" lvl="0" indent="0" rtl="0">
              <a:spcBef>
                <a:spcPts val="0"/>
              </a:spcBef>
              <a:spcAft>
                <a:spcPts val="0"/>
              </a:spcAft>
              <a:buNone/>
            </a:pPr>
            <a:r>
              <a:rPr lang="en-US" sz="1200" dirty="0" err="1">
                <a:solidFill>
                  <a:srgbClr val="434343"/>
                </a:solidFill>
                <a:latin typeface="Open Sans"/>
                <a:ea typeface="Open Sans"/>
                <a:cs typeface="Open Sans"/>
                <a:sym typeface="Open Sans"/>
              </a:rPr>
              <a:t>Quanto</a:t>
            </a:r>
            <a:r>
              <a:rPr lang="en-US" sz="1200" dirty="0">
                <a:solidFill>
                  <a:srgbClr val="434343"/>
                </a:solidFill>
                <a:latin typeface="Open Sans"/>
                <a:ea typeface="Open Sans"/>
                <a:cs typeface="Open Sans"/>
                <a:sym typeface="Open Sans"/>
              </a:rPr>
              <a:t> à base de </a:t>
            </a:r>
            <a:r>
              <a:rPr lang="en-US" sz="1200" dirty="0" err="1">
                <a:solidFill>
                  <a:srgbClr val="434343"/>
                </a:solidFill>
                <a:latin typeface="Open Sans"/>
                <a:ea typeface="Open Sans"/>
                <a:cs typeface="Open Sans"/>
                <a:sym typeface="Open Sans"/>
              </a:rPr>
              <a:t>geolocalização</a:t>
            </a:r>
            <a:r>
              <a:rPr lang="en-US" sz="1200" dirty="0">
                <a:solidFill>
                  <a:srgbClr val="434343"/>
                </a:solidFill>
                <a:latin typeface="Open Sans"/>
                <a:ea typeface="Open Sans"/>
                <a:cs typeface="Open Sans"/>
                <a:sym typeface="Open Sans"/>
              </a:rPr>
              <a:t>, </a:t>
            </a:r>
            <a:r>
              <a:rPr lang="en-US" sz="1200" dirty="0" err="1">
                <a:solidFill>
                  <a:srgbClr val="434343"/>
                </a:solidFill>
                <a:latin typeface="Open Sans"/>
                <a:ea typeface="Open Sans"/>
                <a:cs typeface="Open Sans"/>
                <a:sym typeface="Open Sans"/>
              </a:rPr>
              <a:t>ela</a:t>
            </a:r>
            <a:r>
              <a:rPr lang="en-US" sz="1200" dirty="0">
                <a:solidFill>
                  <a:srgbClr val="434343"/>
                </a:solidFill>
                <a:latin typeface="Open Sans"/>
                <a:ea typeface="Open Sans"/>
                <a:cs typeface="Open Sans"/>
                <a:sym typeface="Open Sans"/>
              </a:rPr>
              <a:t> </a:t>
            </a:r>
            <a:r>
              <a:rPr lang="en-US" sz="1200" dirty="0" err="1">
                <a:solidFill>
                  <a:srgbClr val="434343"/>
                </a:solidFill>
                <a:latin typeface="Open Sans"/>
                <a:ea typeface="Open Sans"/>
                <a:cs typeface="Open Sans"/>
                <a:sym typeface="Open Sans"/>
              </a:rPr>
              <a:t>possui</a:t>
            </a:r>
            <a:r>
              <a:rPr lang="en-US" sz="1200" dirty="0">
                <a:solidFill>
                  <a:srgbClr val="434343"/>
                </a:solidFill>
                <a:latin typeface="Open Sans"/>
                <a:ea typeface="Open Sans"/>
                <a:cs typeface="Open Sans"/>
                <a:sym typeface="Open Sans"/>
              </a:rPr>
              <a:t> 1 </a:t>
            </a:r>
            <a:r>
              <a:rPr lang="en-US" sz="1200" dirty="0" err="1">
                <a:solidFill>
                  <a:srgbClr val="434343"/>
                </a:solidFill>
                <a:latin typeface="Open Sans"/>
                <a:ea typeface="Open Sans"/>
                <a:cs typeface="Open Sans"/>
                <a:sym typeface="Open Sans"/>
              </a:rPr>
              <a:t>milhão</a:t>
            </a:r>
            <a:r>
              <a:rPr lang="en-US" sz="1200" dirty="0">
                <a:solidFill>
                  <a:srgbClr val="434343"/>
                </a:solidFill>
                <a:latin typeface="Open Sans"/>
                <a:ea typeface="Open Sans"/>
                <a:cs typeface="Open Sans"/>
                <a:sym typeface="Open Sans"/>
              </a:rPr>
              <a:t> de CEPs, </a:t>
            </a:r>
            <a:r>
              <a:rPr lang="en-US" sz="1200" dirty="0" err="1">
                <a:solidFill>
                  <a:srgbClr val="434343"/>
                </a:solidFill>
                <a:latin typeface="Open Sans"/>
                <a:ea typeface="Open Sans"/>
                <a:cs typeface="Open Sans"/>
                <a:sym typeface="Open Sans"/>
              </a:rPr>
              <a:t>muitos</a:t>
            </a:r>
            <a:r>
              <a:rPr lang="en-US" sz="1200" dirty="0">
                <a:solidFill>
                  <a:srgbClr val="434343"/>
                </a:solidFill>
                <a:latin typeface="Open Sans"/>
                <a:ea typeface="Open Sans"/>
                <a:cs typeface="Open Sans"/>
                <a:sym typeface="Open Sans"/>
              </a:rPr>
              <a:t> deles </a:t>
            </a:r>
            <a:r>
              <a:rPr lang="en-US" sz="1200" dirty="0" err="1">
                <a:solidFill>
                  <a:srgbClr val="434343"/>
                </a:solidFill>
                <a:latin typeface="Open Sans"/>
                <a:ea typeface="Open Sans"/>
                <a:cs typeface="Open Sans"/>
                <a:sym typeface="Open Sans"/>
              </a:rPr>
              <a:t>repetidos</a:t>
            </a:r>
            <a:r>
              <a:rPr lang="en-US" sz="1200" dirty="0">
                <a:solidFill>
                  <a:srgbClr val="434343"/>
                </a:solidFill>
                <a:latin typeface="Open Sans"/>
                <a:ea typeface="Open Sans"/>
                <a:cs typeface="Open Sans"/>
                <a:sym typeface="Open Sans"/>
              </a:rPr>
              <a:t>.</a:t>
            </a:r>
            <a:endParaRPr sz="1200" dirty="0">
              <a:solidFill>
                <a:srgbClr val="434343"/>
              </a:solidFill>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55710F79-C8B3-4897-ADCF-4E701F89C903}"/>
              </a:ext>
            </a:extLst>
          </p:cNvPr>
          <p:cNvSpPr txBox="1"/>
          <p:nvPr/>
        </p:nvSpPr>
        <p:spPr>
          <a:xfrm>
            <a:off x="2088011" y="2328412"/>
            <a:ext cx="1932302"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Amostragem de CEPs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pt-BR" sz="1200" dirty="0">
                <a:solidFill>
                  <a:srgbClr val="434343"/>
                </a:solidFill>
                <a:latin typeface="Open Sans"/>
                <a:ea typeface="Open Sans"/>
                <a:cs typeface="Open Sans"/>
                <a:sym typeface="Open Sans"/>
              </a:rPr>
              <a:t>Foram escolhidos apenas 1 representante de cada CEP, de forma aleatória.</a:t>
            </a:r>
          </a:p>
          <a:p>
            <a:pPr marL="0" lvl="0" indent="0" rtl="0">
              <a:spcBef>
                <a:spcPts val="0"/>
              </a:spcBef>
              <a:spcAft>
                <a:spcPts val="0"/>
              </a:spcAft>
              <a:buNone/>
            </a:pPr>
            <a:r>
              <a:rPr lang="pt-BR" sz="1200" dirty="0">
                <a:solidFill>
                  <a:srgbClr val="434343"/>
                </a:solidFill>
                <a:latin typeface="Open Sans"/>
                <a:sym typeface="Open Sans"/>
              </a:rPr>
              <a:t>A existência de </a:t>
            </a:r>
            <a:r>
              <a:rPr lang="pt-BR" sz="1200" dirty="0" err="1">
                <a:solidFill>
                  <a:srgbClr val="434343"/>
                </a:solidFill>
                <a:latin typeface="Open Sans"/>
                <a:sym typeface="Open Sans"/>
              </a:rPr>
              <a:t>CEPs</a:t>
            </a:r>
            <a:r>
              <a:rPr lang="pt-BR" sz="1200" dirty="0">
                <a:solidFill>
                  <a:srgbClr val="434343"/>
                </a:solidFill>
                <a:latin typeface="Open Sans"/>
                <a:sym typeface="Open Sans"/>
              </a:rPr>
              <a:t> repetidos dificultaria o processo de </a:t>
            </a:r>
            <a:r>
              <a:rPr lang="pt-BR" sz="1200" i="1" dirty="0" err="1">
                <a:solidFill>
                  <a:srgbClr val="434343"/>
                </a:solidFill>
                <a:latin typeface="Open Sans"/>
                <a:sym typeface="Open Sans"/>
              </a:rPr>
              <a:t>inner</a:t>
            </a:r>
            <a:r>
              <a:rPr lang="pt-BR" sz="1200" i="1" dirty="0">
                <a:solidFill>
                  <a:srgbClr val="434343"/>
                </a:solidFill>
                <a:latin typeface="Open Sans"/>
                <a:sym typeface="Open Sans"/>
              </a:rPr>
              <a:t> </a:t>
            </a:r>
            <a:r>
              <a:rPr lang="pt-BR" sz="1200" i="1" dirty="0" err="1">
                <a:solidFill>
                  <a:srgbClr val="434343"/>
                </a:solidFill>
                <a:latin typeface="Open Sans"/>
                <a:sym typeface="Open Sans"/>
              </a:rPr>
              <a:t>join</a:t>
            </a:r>
            <a:r>
              <a:rPr lang="pt-BR" sz="1200" dirty="0">
                <a:solidFill>
                  <a:srgbClr val="434343"/>
                </a:solidFill>
                <a:latin typeface="Open Sans"/>
                <a:sym typeface="Open Sans"/>
              </a:rPr>
              <a:t> das tabelas, replicando artificialmente o número de registros.</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0" name="Google Shape;115;p18">
            <a:extLst>
              <a:ext uri="{FF2B5EF4-FFF2-40B4-BE49-F238E27FC236}">
                <a16:creationId xmlns:a16="http://schemas.microsoft.com/office/drawing/2014/main" id="{AF6AA49C-E984-4ED1-8587-CAE44EAD4ED2}"/>
              </a:ext>
            </a:extLst>
          </p:cNvPr>
          <p:cNvSpPr txBox="1"/>
          <p:nvPr/>
        </p:nvSpPr>
        <p:spPr>
          <a:xfrm>
            <a:off x="4100015" y="2899094"/>
            <a:ext cx="1763760" cy="2707569"/>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Somente 1 item</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pt-BR" sz="1200" dirty="0">
                <a:solidFill>
                  <a:srgbClr val="434343"/>
                </a:solidFill>
                <a:latin typeface="Open Sans"/>
                <a:ea typeface="Open Sans"/>
                <a:cs typeface="Open Sans"/>
                <a:sym typeface="Open Sans"/>
              </a:rPr>
              <a:t>Selecionou-se somente pedidos com um único item. Pedidos com mais de 1 item não permitem descobrir qual deles foi o gargalo para a entrega.</a:t>
            </a:r>
          </a:p>
          <a:p>
            <a:pPr marL="0" lvl="0" indent="0" rtl="0">
              <a:spcBef>
                <a:spcPts val="0"/>
              </a:spcBef>
              <a:spcAft>
                <a:spcPts val="0"/>
              </a:spcAft>
              <a:buNone/>
            </a:pPr>
            <a:endParaRPr lang="pt-BR" sz="1200" dirty="0">
              <a:solidFill>
                <a:srgbClr val="434343"/>
              </a:solidFill>
              <a:latin typeface="Open Sans"/>
              <a:sym typeface="Open Sans"/>
            </a:endParaRPr>
          </a:p>
          <a:p>
            <a:pPr marL="0" lvl="0" indent="0" rtl="0">
              <a:spcBef>
                <a:spcPts val="0"/>
              </a:spcBef>
              <a:spcAft>
                <a:spcPts val="0"/>
              </a:spcAft>
              <a:buNone/>
            </a:pPr>
            <a:r>
              <a:rPr lang="pt-BR" sz="1200" dirty="0">
                <a:solidFill>
                  <a:srgbClr val="434343"/>
                </a:solidFill>
                <a:latin typeface="Open Sans"/>
                <a:sym typeface="Open Sans"/>
              </a:rPr>
              <a:t>Também foram eliminados os pedidos sem data de entrega</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3" name="Espaço Reservado para Data 5">
            <a:extLst>
              <a:ext uri="{FF2B5EF4-FFF2-40B4-BE49-F238E27FC236}">
                <a16:creationId xmlns:a16="http://schemas.microsoft.com/office/drawing/2014/main" id="{B04190FB-4732-4C70-A897-FFA84BA11FB1}"/>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4" name="Imagem 23"/>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25" name="Seta: para a Direita 24">
            <a:extLst>
              <a:ext uri="{FF2B5EF4-FFF2-40B4-BE49-F238E27FC236}">
                <a16:creationId xmlns:a16="http://schemas.microsoft.com/office/drawing/2014/main" id="{BF966B80-26F7-4950-8706-BCFD66A55273}"/>
              </a:ext>
            </a:extLst>
          </p:cNvPr>
          <p:cNvSpPr/>
          <p:nvPr/>
        </p:nvSpPr>
        <p:spPr>
          <a:xfrm>
            <a:off x="5891138" y="2331749"/>
            <a:ext cx="5868239" cy="1258991"/>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16CCE95A-774C-4A36-B18A-E9D8B3E30EF7}"/>
              </a:ext>
            </a:extLst>
          </p:cNvPr>
          <p:cNvSpPr/>
          <p:nvPr/>
        </p:nvSpPr>
        <p:spPr>
          <a:xfrm>
            <a:off x="7874259" y="2862433"/>
            <a:ext cx="3885118" cy="12589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B5A3BABB-9133-4EDB-B005-22DBEBC2A342}"/>
              </a:ext>
            </a:extLst>
          </p:cNvPr>
          <p:cNvSpPr/>
          <p:nvPr/>
        </p:nvSpPr>
        <p:spPr>
          <a:xfrm>
            <a:off x="8625964" y="3215254"/>
            <a:ext cx="2896114" cy="492443"/>
          </a:xfrm>
          <a:prstGeom prst="rect">
            <a:avLst/>
          </a:prstGeom>
        </p:spPr>
        <p:txBody>
          <a:bodyPr wrap="none">
            <a:spAutoFit/>
          </a:bodyPr>
          <a:lstStyle/>
          <a:p>
            <a:r>
              <a:rPr lang="da-DK" sz="1400" b="1" dirty="0">
                <a:solidFill>
                  <a:schemeClr val="bg1"/>
                </a:solidFill>
                <a:latin typeface="Open Sans" panose="020B0604020202020204" charset="0"/>
              </a:rPr>
              <a:t>Base Final – sem balanceamento</a:t>
            </a:r>
          </a:p>
          <a:p>
            <a:r>
              <a:rPr lang="pt-BR" sz="1200" dirty="0">
                <a:solidFill>
                  <a:schemeClr val="bg1"/>
                </a:solidFill>
              </a:rPr>
              <a:t>86.593 pedidos, 19.015 </a:t>
            </a:r>
            <a:r>
              <a:rPr lang="pt-BR" sz="1200" dirty="0" err="1">
                <a:solidFill>
                  <a:schemeClr val="bg1"/>
                </a:solidFill>
              </a:rPr>
              <a:t>CEPs</a:t>
            </a:r>
            <a:endParaRPr lang="pt-BR" sz="1400" dirty="0">
              <a:solidFill>
                <a:schemeClr val="bg1"/>
              </a:solidFill>
            </a:endParaRPr>
          </a:p>
        </p:txBody>
      </p:sp>
      <p:sp>
        <p:nvSpPr>
          <p:cNvPr id="31" name="Google Shape;115;p18">
            <a:extLst>
              <a:ext uri="{FF2B5EF4-FFF2-40B4-BE49-F238E27FC236}">
                <a16:creationId xmlns:a16="http://schemas.microsoft.com/office/drawing/2014/main" id="{74D060CE-8BD5-43B0-BEC1-53567B90E390}"/>
              </a:ext>
            </a:extLst>
          </p:cNvPr>
          <p:cNvSpPr txBox="1"/>
          <p:nvPr/>
        </p:nvSpPr>
        <p:spPr>
          <a:xfrm>
            <a:off x="7956147" y="3895134"/>
            <a:ext cx="2806961" cy="2289367"/>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Base final</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pt-BR" sz="1200" dirty="0">
                <a:solidFill>
                  <a:srgbClr val="434343"/>
                </a:solidFill>
                <a:latin typeface="Open Sans"/>
                <a:ea typeface="Open Sans"/>
                <a:cs typeface="Open Sans"/>
                <a:sym typeface="Open Sans"/>
              </a:rPr>
              <a:t>Por se tratar de um problema de regressão, a base não precisou passar por processo de balanceamento.</a:t>
            </a:r>
          </a:p>
          <a:p>
            <a:pPr marL="0" lvl="0" indent="0" rtl="0">
              <a:spcBef>
                <a:spcPts val="0"/>
              </a:spcBef>
              <a:spcAft>
                <a:spcPts val="0"/>
              </a:spcAft>
              <a:buNone/>
            </a:pPr>
            <a:endParaRPr lang="pt-BR" sz="1200" dirty="0">
              <a:solidFill>
                <a:srgbClr val="434343"/>
              </a:solidFill>
              <a:latin typeface="Open Sans"/>
              <a:ea typeface="Open Sans"/>
              <a:cs typeface="Open Sans"/>
              <a:sym typeface="Open Sans"/>
            </a:endParaRPr>
          </a:p>
          <a:p>
            <a:pPr marL="0" lvl="0" indent="0" rtl="0">
              <a:spcBef>
                <a:spcPts val="0"/>
              </a:spcBef>
              <a:spcAft>
                <a:spcPts val="0"/>
              </a:spcAft>
              <a:buNone/>
            </a:pPr>
            <a:r>
              <a:rPr lang="pt-BR" sz="1200" dirty="0">
                <a:solidFill>
                  <a:srgbClr val="434343"/>
                </a:solidFill>
                <a:latin typeface="Open Sans"/>
                <a:ea typeface="Open Sans"/>
                <a:cs typeface="Open Sans"/>
                <a:sym typeface="Open Sans"/>
              </a:rPr>
              <a:t>Nota: Apesar disso, ensaiou-se balancear a base replicando os registros menos frequentes. O resultado piorou, devido à maior ponderação aos </a:t>
            </a:r>
            <a:r>
              <a:rPr lang="pt-BR" sz="1200" i="1" dirty="0">
                <a:solidFill>
                  <a:srgbClr val="434343"/>
                </a:solidFill>
                <a:latin typeface="Open Sans"/>
                <a:ea typeface="Open Sans"/>
                <a:cs typeface="Open Sans"/>
                <a:sym typeface="Open Sans"/>
              </a:rPr>
              <a:t>outliers.</a:t>
            </a:r>
            <a:endParaRPr sz="1200" dirty="0">
              <a:solidFill>
                <a:srgbClr val="434343"/>
              </a:solidFill>
              <a:latin typeface="Open Sans"/>
              <a:ea typeface="Open Sans"/>
              <a:cs typeface="Open Sans"/>
              <a:sym typeface="Open Sans"/>
            </a:endParaRPr>
          </a:p>
        </p:txBody>
      </p:sp>
      <p:sp>
        <p:nvSpPr>
          <p:cNvPr id="28" name="Google Shape;115;p18">
            <a:extLst>
              <a:ext uri="{FF2B5EF4-FFF2-40B4-BE49-F238E27FC236}">
                <a16:creationId xmlns:a16="http://schemas.microsoft.com/office/drawing/2014/main" id="{B2B0D959-7CCF-4775-94EA-C092E5F07116}"/>
              </a:ext>
            </a:extLst>
          </p:cNvPr>
          <p:cNvSpPr txBox="1"/>
          <p:nvPr/>
        </p:nvSpPr>
        <p:spPr>
          <a:xfrm>
            <a:off x="5918501" y="3476931"/>
            <a:ext cx="1955758" cy="270757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Ajustes na base</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Tx/>
              <a:buChar char="-"/>
            </a:pPr>
            <a:r>
              <a:rPr lang="pt-BR" sz="1200" dirty="0">
                <a:solidFill>
                  <a:srgbClr val="434343"/>
                </a:solidFill>
                <a:latin typeface="Open Sans"/>
                <a:ea typeface="Open Sans"/>
                <a:cs typeface="Open Sans"/>
                <a:sym typeface="Open Sans"/>
              </a:rPr>
              <a:t>Tratamento de valores faltantes.</a:t>
            </a:r>
          </a:p>
          <a:p>
            <a:pPr marL="355600" lvl="1" indent="-177800">
              <a:buFontTx/>
              <a:buChar char="-"/>
            </a:pPr>
            <a:r>
              <a:rPr lang="pt-BR" sz="1200" dirty="0" err="1">
                <a:solidFill>
                  <a:srgbClr val="434343"/>
                </a:solidFill>
                <a:latin typeface="Open Sans"/>
                <a:ea typeface="Open Sans"/>
                <a:cs typeface="Open Sans"/>
                <a:sym typeface="Open Sans"/>
              </a:rPr>
              <a:t>CEPs</a:t>
            </a:r>
            <a:r>
              <a:rPr lang="pt-BR" sz="1200" dirty="0">
                <a:solidFill>
                  <a:srgbClr val="434343"/>
                </a:solidFill>
                <a:latin typeface="Open Sans"/>
                <a:ea typeface="Open Sans"/>
                <a:cs typeface="Open Sans"/>
                <a:sym typeface="Open Sans"/>
              </a:rPr>
              <a:t> inexistentes</a:t>
            </a:r>
          </a:p>
          <a:p>
            <a:pPr marL="355600" lvl="1" indent="-177800">
              <a:buFontTx/>
              <a:buChar char="-"/>
            </a:pPr>
            <a:r>
              <a:rPr lang="pt-BR" sz="1200" dirty="0">
                <a:solidFill>
                  <a:srgbClr val="434343"/>
                </a:solidFill>
                <a:latin typeface="Open Sans"/>
                <a:ea typeface="Open Sans"/>
                <a:cs typeface="Open Sans"/>
                <a:sym typeface="Open Sans"/>
              </a:rPr>
              <a:t>Produtos sem características</a:t>
            </a:r>
          </a:p>
          <a:p>
            <a:pPr marL="171450" lvl="0" indent="-171450" rtl="0">
              <a:spcBef>
                <a:spcPts val="0"/>
              </a:spcBef>
              <a:spcAft>
                <a:spcPts val="0"/>
              </a:spcAft>
              <a:buFontTx/>
              <a:buChar char="-"/>
            </a:pPr>
            <a:r>
              <a:rPr lang="pt-BR" sz="1200" dirty="0">
                <a:solidFill>
                  <a:srgbClr val="434343"/>
                </a:solidFill>
                <a:latin typeface="Open Sans"/>
                <a:ea typeface="Open Sans"/>
                <a:cs typeface="Open Sans"/>
                <a:sym typeface="Open Sans"/>
              </a:rPr>
              <a:t>Tratamento de valores inválidos</a:t>
            </a:r>
          </a:p>
          <a:p>
            <a:pPr marL="355600" lvl="1" indent="-171450">
              <a:buFontTx/>
              <a:buChar char="-"/>
            </a:pPr>
            <a:r>
              <a:rPr lang="pt-BR" sz="1200" dirty="0" err="1">
                <a:solidFill>
                  <a:srgbClr val="434343"/>
                </a:solidFill>
                <a:latin typeface="Open Sans"/>
                <a:ea typeface="Open Sans"/>
                <a:cs typeface="Open Sans"/>
                <a:sym typeface="Open Sans"/>
              </a:rPr>
              <a:t>CEPs</a:t>
            </a:r>
            <a:r>
              <a:rPr lang="pt-BR" sz="1200" dirty="0">
                <a:solidFill>
                  <a:srgbClr val="434343"/>
                </a:solidFill>
                <a:latin typeface="Open Sans"/>
                <a:ea typeface="Open Sans"/>
                <a:cs typeface="Open Sans"/>
                <a:sym typeface="Open Sans"/>
              </a:rPr>
              <a:t> inválidos</a:t>
            </a:r>
          </a:p>
          <a:p>
            <a:pPr marL="355600" lvl="1" indent="-171450">
              <a:buFontTx/>
              <a:buChar char="-"/>
            </a:pPr>
            <a:r>
              <a:rPr lang="pt-BR" sz="1200" dirty="0">
                <a:solidFill>
                  <a:srgbClr val="434343"/>
                </a:solidFill>
                <a:latin typeface="Open Sans"/>
                <a:ea typeface="Open Sans"/>
                <a:cs typeface="Open Sans"/>
                <a:sym typeface="Open Sans"/>
              </a:rPr>
              <a:t>latitude/longitude inválidos</a:t>
            </a:r>
          </a:p>
          <a:p>
            <a:pPr marL="171450" indent="-171450">
              <a:buFontTx/>
              <a:buChar char="-"/>
            </a:pPr>
            <a:r>
              <a:rPr lang="pt-BR" sz="1200" dirty="0">
                <a:solidFill>
                  <a:srgbClr val="434343"/>
                </a:solidFill>
                <a:latin typeface="Open Sans"/>
                <a:ea typeface="Open Sans"/>
                <a:cs typeface="Open Sans"/>
                <a:sym typeface="Open Sans"/>
              </a:rPr>
              <a:t>Ajuste nos formatos das datas</a:t>
            </a:r>
          </a:p>
          <a:p>
            <a:pPr marL="171450" indent="-171450">
              <a:buFontTx/>
              <a:buChar char="-"/>
            </a:pPr>
            <a:endParaRPr lang="pt-BR" sz="1200" dirty="0">
              <a:solidFill>
                <a:srgbClr val="434343"/>
              </a:solidFill>
              <a:latin typeface="Open Sans"/>
              <a:ea typeface="Open Sans"/>
              <a:cs typeface="Open Sans"/>
              <a:sym typeface="Open Sans"/>
            </a:endParaRPr>
          </a:p>
          <a:p>
            <a:pPr lvl="0" rtl="0">
              <a:spcBef>
                <a:spcPts val="0"/>
              </a:spcBef>
              <a:spcAft>
                <a:spcPts val="0"/>
              </a:spcAft>
            </a:pP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4" name="Retângulo 33">
            <a:extLst>
              <a:ext uri="{FF2B5EF4-FFF2-40B4-BE49-F238E27FC236}">
                <a16:creationId xmlns:a16="http://schemas.microsoft.com/office/drawing/2014/main" id="{56315343-13EE-41C2-8E77-97FCE288695C}"/>
              </a:ext>
            </a:extLst>
          </p:cNvPr>
          <p:cNvSpPr/>
          <p:nvPr/>
        </p:nvSpPr>
        <p:spPr>
          <a:xfrm>
            <a:off x="6578685" y="2747869"/>
            <a:ext cx="3715869" cy="492443"/>
          </a:xfrm>
          <a:prstGeom prst="rect">
            <a:avLst/>
          </a:prstGeom>
        </p:spPr>
        <p:txBody>
          <a:bodyPr wrap="square">
            <a:spAutoFit/>
          </a:bodyPr>
          <a:lstStyle/>
          <a:p>
            <a:r>
              <a:rPr lang="da-DK" sz="1400" b="1" dirty="0">
                <a:solidFill>
                  <a:schemeClr val="bg1"/>
                </a:solidFill>
                <a:latin typeface="Open Sans" panose="020B0604020202020204" charset="0"/>
              </a:rPr>
              <a:t>Ajustes</a:t>
            </a:r>
          </a:p>
          <a:p>
            <a:r>
              <a:rPr lang="pt-BR" sz="1200" dirty="0">
                <a:solidFill>
                  <a:schemeClr val="bg1"/>
                </a:solidFill>
              </a:rPr>
              <a:t>86.593 pedidos, 19.015 </a:t>
            </a:r>
            <a:r>
              <a:rPr lang="pt-BR" sz="1200" dirty="0" err="1">
                <a:solidFill>
                  <a:schemeClr val="bg1"/>
                </a:solidFill>
              </a:rPr>
              <a:t>CEPs</a:t>
            </a:r>
            <a:endParaRPr lang="pt-BR" sz="1400" dirty="0">
              <a:solidFill>
                <a:schemeClr val="bg1"/>
              </a:solidFill>
            </a:endParaRPr>
          </a:p>
        </p:txBody>
      </p:sp>
      <p:pic>
        <p:nvPicPr>
          <p:cNvPr id="22" name="Imagem 21">
            <a:extLst>
              <a:ext uri="{FF2B5EF4-FFF2-40B4-BE49-F238E27FC236}">
                <a16:creationId xmlns:a16="http://schemas.microsoft.com/office/drawing/2014/main" id="{EDE40FF9-315D-41F3-A825-84A10CA75E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3190" y="3219057"/>
            <a:ext cx="702774" cy="566547"/>
          </a:xfrm>
          <a:prstGeom prst="rect">
            <a:avLst/>
          </a:prstGeom>
        </p:spPr>
      </p:pic>
      <p:pic>
        <p:nvPicPr>
          <p:cNvPr id="6" name="Gráfico 5" descr="Chave inglesa">
            <a:extLst>
              <a:ext uri="{FF2B5EF4-FFF2-40B4-BE49-F238E27FC236}">
                <a16:creationId xmlns:a16="http://schemas.microsoft.com/office/drawing/2014/main" id="{1CE2E067-3AAB-4061-89A2-45F40CDC53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2491" y="2690213"/>
            <a:ext cx="549174" cy="549174"/>
          </a:xfrm>
          <a:prstGeom prst="rect">
            <a:avLst/>
          </a:prstGeom>
        </p:spPr>
      </p:pic>
    </p:spTree>
    <p:extLst>
      <p:ext uri="{BB962C8B-B14F-4D97-AF65-F5344CB8AC3E}">
        <p14:creationId xmlns:p14="http://schemas.microsoft.com/office/powerpoint/2010/main" val="217052254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2491</TotalTime>
  <Words>3538</Words>
  <Application>Microsoft Office PowerPoint</Application>
  <PresentationFormat>Widescreen</PresentationFormat>
  <Paragraphs>639</Paragraphs>
  <Slides>29</Slides>
  <Notes>2</Notes>
  <HiddenSlides>0</HiddenSlides>
  <MMClips>0</MMClips>
  <ScaleCrop>false</ScaleCrop>
  <HeadingPairs>
    <vt:vector size="6" baseType="variant">
      <vt:variant>
        <vt:lpstr>Fontes usadas</vt:lpstr>
      </vt:variant>
      <vt:variant>
        <vt:i4>6</vt:i4>
      </vt:variant>
      <vt:variant>
        <vt:lpstr>Tema</vt:lpstr>
      </vt:variant>
      <vt:variant>
        <vt:i4>2</vt:i4>
      </vt:variant>
      <vt:variant>
        <vt:lpstr>Títulos de slides</vt:lpstr>
      </vt:variant>
      <vt:variant>
        <vt:i4>29</vt:i4>
      </vt:variant>
    </vt:vector>
  </HeadingPairs>
  <TitlesOfParts>
    <vt:vector size="37" baseType="lpstr">
      <vt:lpstr>Arial</vt:lpstr>
      <vt:lpstr>Calibri</vt:lpstr>
      <vt:lpstr>Calibri Light</vt:lpstr>
      <vt:lpstr>Helvetica Neue</vt:lpstr>
      <vt:lpstr>Open Sans</vt:lpstr>
      <vt:lpstr>Wingdings</vt:lpstr>
      <vt:lpstr>Tema do Office</vt:lpstr>
      <vt:lpstr>Simple Light</vt:lpstr>
      <vt:lpstr>Leia-me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Alan Ferreirós</cp:lastModifiedBy>
  <cp:revision>279</cp:revision>
  <dcterms:created xsi:type="dcterms:W3CDTF">2020-04-08T18:00:12Z</dcterms:created>
  <dcterms:modified xsi:type="dcterms:W3CDTF">2020-06-05T03:37:13Z</dcterms:modified>
</cp:coreProperties>
</file>